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.xml" ContentType="application/vnd.openxmlformats-officedocument.presentationml.notesSlide+xml"/>
  <Override PartName="/ppt/tags/tag80.xml" ContentType="application/vnd.openxmlformats-officedocument.presentationml.tags+xml"/>
  <Override PartName="/ppt/notesSlides/notesSlide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.xml" ContentType="application/vnd.openxmlformats-officedocument.presentationml.notesSlide+xml"/>
  <Override PartName="/ppt/tags/tag83.xml" ContentType="application/vnd.openxmlformats-officedocument.presentationml.tags+xml"/>
  <Override PartName="/ppt/notesSlides/notesSlide5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7.xml" ContentType="application/vnd.openxmlformats-officedocument.presentationml.notesSlide+xml"/>
  <Override PartName="/ppt/tags/tag90.xml" ContentType="application/vnd.openxmlformats-officedocument.presentationml.tags+xml"/>
  <Override PartName="/ppt/notesSlides/notesSlide8.xml" ContentType="application/vnd.openxmlformats-officedocument.presentationml.notesSlide+xml"/>
  <Override PartName="/ppt/tags/tag91.xml" ContentType="application/vnd.openxmlformats-officedocument.presentationml.tags+xml"/>
  <Override PartName="/ppt/notesSlides/notesSlide9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ags/tag172.xml" ContentType="application/vnd.openxmlformats-officedocument.presentationml.tags+xml"/>
  <Override PartName="/ppt/notesSlides/notesSlide13.xml" ContentType="application/vnd.openxmlformats-officedocument.presentationml.notesSlide+xml"/>
  <Override PartName="/ppt/tags/tag173.xml" ContentType="application/vnd.openxmlformats-officedocument.presentationml.tags+xml"/>
  <Override PartName="/ppt/notesSlides/notesSlide14.xml" ContentType="application/vnd.openxmlformats-officedocument.presentationml.notesSlide+xml"/>
  <Override PartName="/ppt/tags/tag174.xml" ContentType="application/vnd.openxmlformats-officedocument.presentationml.tags+xml"/>
  <Override PartName="/ppt/notesSlides/notesSlide15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6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7.xml" ContentType="application/vnd.openxmlformats-officedocument.presentationml.notesSlide+xml"/>
  <Override PartName="/ppt/tags/tag179.xml" ContentType="application/vnd.openxmlformats-officedocument.presentationml.tags+xml"/>
  <Override PartName="/ppt/notesSlides/notesSlide18.xml" ContentType="application/vnd.openxmlformats-officedocument.presentationml.notesSlide+xml"/>
  <Override PartName="/ppt/tags/tag180.xml" ContentType="application/vnd.openxmlformats-officedocument.presentationml.tags+xml"/>
  <Override PartName="/ppt/notesSlides/notesSlide19.xml" ContentType="application/vnd.openxmlformats-officedocument.presentationml.notesSlide+xml"/>
  <Override PartName="/ppt/tags/tag181.xml" ContentType="application/vnd.openxmlformats-officedocument.presentationml.tags+xml"/>
  <Override PartName="/ppt/notesSlides/notesSlide20.xml" ContentType="application/vnd.openxmlformats-officedocument.presentationml.notesSlide+xml"/>
  <Override PartName="/ppt/tags/tag182.xml" ContentType="application/vnd.openxmlformats-officedocument.presentationml.tags+xml"/>
  <Override PartName="/ppt/notesSlides/notesSlide21.xml" ContentType="application/vnd.openxmlformats-officedocument.presentationml.notesSlide+xml"/>
  <Override PartName="/ppt/tags/tag183.xml" ContentType="application/vnd.openxmlformats-officedocument.presentationml.tags+xml"/>
  <Override PartName="/ppt/notesSlides/notesSlide22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23.xml" ContentType="application/vnd.openxmlformats-officedocument.presentationml.notesSlide+xml"/>
  <Override PartName="/ppt/tags/tag186.xml" ContentType="application/vnd.openxmlformats-officedocument.presentationml.tags+xml"/>
  <Override PartName="/ppt/notesSlides/notesSlide24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25.xml" ContentType="application/vnd.openxmlformats-officedocument.presentationml.notesSlide+xml"/>
  <Override PartName="/ppt/tags/tag189.xml" ContentType="application/vnd.openxmlformats-officedocument.presentationml.tags+xml"/>
  <Override PartName="/ppt/notesSlides/notesSlide26.xml" ContentType="application/vnd.openxmlformats-officedocument.presentationml.notesSlide+xml"/>
  <Override PartName="/ppt/tags/tag190.xml" ContentType="application/vnd.openxmlformats-officedocument.presentationml.tags+xml"/>
  <Override PartName="/ppt/notesSlides/notesSlide27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702" r:id="rId6"/>
  </p:sldMasterIdLst>
  <p:notesMasterIdLst>
    <p:notesMasterId r:id="rId44"/>
  </p:notesMasterIdLst>
  <p:handoutMasterIdLst>
    <p:handoutMasterId r:id="rId45"/>
  </p:handoutMasterIdLst>
  <p:sldIdLst>
    <p:sldId id="271" r:id="rId7"/>
    <p:sldId id="284" r:id="rId8"/>
    <p:sldId id="329" r:id="rId9"/>
    <p:sldId id="286" r:id="rId10"/>
    <p:sldId id="330" r:id="rId11"/>
    <p:sldId id="299" r:id="rId12"/>
    <p:sldId id="332" r:id="rId13"/>
    <p:sldId id="256" r:id="rId14"/>
    <p:sldId id="257" r:id="rId15"/>
    <p:sldId id="260" r:id="rId16"/>
    <p:sldId id="345" r:id="rId17"/>
    <p:sldId id="261" r:id="rId18"/>
    <p:sldId id="318" r:id="rId19"/>
    <p:sldId id="333" r:id="rId20"/>
    <p:sldId id="335" r:id="rId21"/>
    <p:sldId id="334" r:id="rId22"/>
    <p:sldId id="336" r:id="rId23"/>
    <p:sldId id="313" r:id="rId24"/>
    <p:sldId id="314" r:id="rId25"/>
    <p:sldId id="337" r:id="rId26"/>
    <p:sldId id="339" r:id="rId27"/>
    <p:sldId id="338" r:id="rId28"/>
    <p:sldId id="292" r:id="rId29"/>
    <p:sldId id="346" r:id="rId30"/>
    <p:sldId id="310" r:id="rId31"/>
    <p:sldId id="340" r:id="rId32"/>
    <p:sldId id="322" r:id="rId33"/>
    <p:sldId id="341" r:id="rId34"/>
    <p:sldId id="323" r:id="rId35"/>
    <p:sldId id="342" r:id="rId36"/>
    <p:sldId id="293" r:id="rId37"/>
    <p:sldId id="343" r:id="rId38"/>
    <p:sldId id="294" r:id="rId39"/>
    <p:sldId id="331" r:id="rId40"/>
    <p:sldId id="344" r:id="rId41"/>
    <p:sldId id="315" r:id="rId42"/>
    <p:sldId id="296" r:id="rId43"/>
  </p:sldIdLst>
  <p:sldSz cx="12192000" cy="6858000"/>
  <p:notesSz cx="6797675" cy="9928225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D9A25DEB-D0D5-4A89-B370-02564A4E95E7}">
          <p14:sldIdLst>
            <p14:sldId id="271"/>
          </p14:sldIdLst>
        </p14:section>
        <p14:section name="Content / agenda slide" id="{B2D49DD4-5508-4B31-9F03-D15F56E85690}">
          <p14:sldIdLst>
            <p14:sldId id="284"/>
            <p14:sldId id="329"/>
            <p14:sldId id="286"/>
            <p14:sldId id="330"/>
            <p14:sldId id="299"/>
            <p14:sldId id="332"/>
            <p14:sldId id="256"/>
            <p14:sldId id="257"/>
            <p14:sldId id="260"/>
            <p14:sldId id="345"/>
            <p14:sldId id="261"/>
            <p14:sldId id="318"/>
            <p14:sldId id="333"/>
            <p14:sldId id="335"/>
            <p14:sldId id="334"/>
            <p14:sldId id="336"/>
            <p14:sldId id="313"/>
            <p14:sldId id="314"/>
            <p14:sldId id="337"/>
            <p14:sldId id="339"/>
            <p14:sldId id="338"/>
            <p14:sldId id="292"/>
            <p14:sldId id="346"/>
            <p14:sldId id="310"/>
            <p14:sldId id="340"/>
            <p14:sldId id="322"/>
            <p14:sldId id="341"/>
            <p14:sldId id="323"/>
            <p14:sldId id="342"/>
            <p14:sldId id="293"/>
            <p14:sldId id="343"/>
            <p14:sldId id="294"/>
            <p14:sldId id="331"/>
            <p14:sldId id="344"/>
            <p14:sldId id="315"/>
            <p14:sldId id="296"/>
          </p14:sldIdLst>
        </p14:section>
        <p14:section name="Divider slides" id="{0585301E-2F9B-425E-920B-E8B9B7F4491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698">
          <p15:clr>
            <a:srgbClr val="A4A3A4"/>
          </p15:clr>
        </p15:guide>
        <p15:guide id="2" pos="3952">
          <p15:clr>
            <a:srgbClr val="A4A3A4"/>
          </p15:clr>
        </p15:guide>
        <p15:guide id="3" pos="7344">
          <p15:clr>
            <a:srgbClr val="A4A3A4"/>
          </p15:clr>
        </p15:guide>
        <p15:guide id="4" orient="horz" pos="3703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orient="horz" pos="2206">
          <p15:clr>
            <a:srgbClr val="A4A3A4"/>
          </p15:clr>
        </p15:guide>
        <p15:guide id="7" orient="horz" pos="889">
          <p15:clr>
            <a:srgbClr val="A4A3A4"/>
          </p15:clr>
        </p15:guide>
        <p15:guide id="8" orient="horz" pos="409">
          <p15:clr>
            <a:srgbClr val="A4A3A4"/>
          </p15:clr>
        </p15:guide>
        <p15:guide id="9" orient="horz" pos="210">
          <p15:clr>
            <a:srgbClr val="A4A3A4"/>
          </p15:clr>
        </p15:guide>
        <p15:guide id="10" pos="3942">
          <p15:clr>
            <a:srgbClr val="A4A3A4"/>
          </p15:clr>
        </p15:guide>
        <p15:guide id="11" pos="7341">
          <p15:clr>
            <a:srgbClr val="A4A3A4"/>
          </p15:clr>
        </p15:guide>
        <p15:guide id="12" pos="339">
          <p15:clr>
            <a:srgbClr val="A4A3A4"/>
          </p15:clr>
        </p15:guide>
        <p15:guide id="13" pos="3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gorski, Nicole (E CC W)" initials="SN(CW" lastIdx="9" clrIdx="0"/>
  <p:cmAuthor id="1" name="Petersen, Sanne Frimor (WP CC IC)" initials="SP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9B1"/>
    <a:srgbClr val="C02533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C054E-E3B6-424B-AA8A-AA7446ADABE8}" v="1062" dt="2022-02-23T17:57:17.415"/>
    <p1510:client id="{78446AA9-08D0-93A1-C987-722A4A0BADBD}" v="15" dt="2023-02-22T22:28:19.337"/>
    <p1510:client id="{DE321735-CC43-3BAC-E8EB-5E1D859EBF19}" v="3" dt="2022-02-23T15:12:18.688"/>
    <p1510:client id="{F01D4D53-011C-4EB6-97C1-55E4155B0CC6}" v="1" dt="2022-02-23T08:40:51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60" autoAdjust="0"/>
  </p:normalViewPr>
  <p:slideViewPr>
    <p:cSldViewPr snapToGrid="0">
      <p:cViewPr varScale="1">
        <p:scale>
          <a:sx n="79" d="100"/>
          <a:sy n="79" d="100"/>
        </p:scale>
        <p:origin x="821" y="86"/>
      </p:cViewPr>
      <p:guideLst>
        <p:guide orient="horz" pos="3698"/>
        <p:guide pos="3952"/>
        <p:guide pos="7344"/>
        <p:guide orient="horz" pos="3703"/>
        <p:guide orient="horz" pos="2387"/>
        <p:guide orient="horz" pos="2206"/>
        <p:guide orient="horz" pos="889"/>
        <p:guide orient="horz" pos="409"/>
        <p:guide orient="horz" pos="210"/>
        <p:guide pos="3942"/>
        <p:guide pos="7341"/>
        <p:guide pos="339"/>
        <p:guide pos="37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gs" Target="tags/tag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tenholz, Vibeke Lund (SGRE COG P OF TP)" userId="S::vibeke.westenholz@siemensgamesa.com::be2c167c-cc21-4c23-92b1-78ba209712f0" providerId="AD" clId="Web-{3F7DA618-F2FD-3752-8F8E-8002EBA5C971}"/>
    <pc:docChg chg="modSld">
      <pc:chgData name="Westenholz, Vibeke Lund (SGRE COG P OF TP)" userId="S::vibeke.westenholz@siemensgamesa.com::be2c167c-cc21-4c23-92b1-78ba209712f0" providerId="AD" clId="Web-{3F7DA618-F2FD-3752-8F8E-8002EBA5C971}" dt="2022-02-22T10:36:17.882" v="22" actId="20577"/>
      <pc:docMkLst>
        <pc:docMk/>
      </pc:docMkLst>
      <pc:sldChg chg="addSp delSp modSp">
        <pc:chgData name="Westenholz, Vibeke Lund (SGRE COG P OF TP)" userId="S::vibeke.westenholz@siemensgamesa.com::be2c167c-cc21-4c23-92b1-78ba209712f0" providerId="AD" clId="Web-{3F7DA618-F2FD-3752-8F8E-8002EBA5C971}" dt="2022-02-22T10:36:17.882" v="22" actId="20577"/>
        <pc:sldMkLst>
          <pc:docMk/>
          <pc:sldMk cId="4087205575" sldId="323"/>
        </pc:sldMkLst>
        <pc:spChg chg="mod">
          <ac:chgData name="Westenholz, Vibeke Lund (SGRE COG P OF TP)" userId="S::vibeke.westenholz@siemensgamesa.com::be2c167c-cc21-4c23-92b1-78ba209712f0" providerId="AD" clId="Web-{3F7DA618-F2FD-3752-8F8E-8002EBA5C971}" dt="2022-02-22T10:36:17.882" v="22" actId="20577"/>
          <ac:spMkLst>
            <pc:docMk/>
            <pc:sldMk cId="4087205575" sldId="323"/>
            <ac:spMk id="2" creationId="{54329A1D-5733-4D01-B538-36178393AF26}"/>
          </ac:spMkLst>
        </pc:spChg>
        <pc:spChg chg="add del mod">
          <ac:chgData name="Westenholz, Vibeke Lund (SGRE COG P OF TP)" userId="S::vibeke.westenholz@siemensgamesa.com::be2c167c-cc21-4c23-92b1-78ba209712f0" providerId="AD" clId="Web-{3F7DA618-F2FD-3752-8F8E-8002EBA5C971}" dt="2022-02-22T10:34:34.098" v="2"/>
          <ac:spMkLst>
            <pc:docMk/>
            <pc:sldMk cId="4087205575" sldId="323"/>
            <ac:spMk id="3" creationId="{CEF0E2B4-6364-4629-91F4-823DA7F8F284}"/>
          </ac:spMkLst>
        </pc:spChg>
        <pc:picChg chg="add mod">
          <ac:chgData name="Westenholz, Vibeke Lund (SGRE COG P OF TP)" userId="S::vibeke.westenholz@siemensgamesa.com::be2c167c-cc21-4c23-92b1-78ba209712f0" providerId="AD" clId="Web-{3F7DA618-F2FD-3752-8F8E-8002EBA5C971}" dt="2022-02-22T10:35:01.130" v="3"/>
          <ac:picMkLst>
            <pc:docMk/>
            <pc:sldMk cId="4087205575" sldId="323"/>
            <ac:picMk id="6" creationId="{191E5F50-010B-4C4B-A478-AA0E412665B7}"/>
          </ac:picMkLst>
        </pc:picChg>
      </pc:sldChg>
    </pc:docChg>
  </pc:docChgLst>
  <pc:docChgLst>
    <pc:chgData name="Wind-Larsen, Taus (SGRE OF TE NAC TD SYC)" userId="909f4c56-f0bd-48e2-b5e6-c85fd07560b7" providerId="ADAL" clId="{CAC997D2-2045-4FBD-88AA-2930340D2AF4}"/>
    <pc:docChg chg="undo redo custSel addSld delSld modSld sldOrd delMainMaster modMainMaster modSection">
      <pc:chgData name="Wind-Larsen, Taus (SGRE OF TE NAC TD SYC)" userId="909f4c56-f0bd-48e2-b5e6-c85fd07560b7" providerId="ADAL" clId="{CAC997D2-2045-4FBD-88AA-2930340D2AF4}" dt="2022-02-11T15:06:01.195" v="36839" actId="113"/>
      <pc:docMkLst>
        <pc:docMk/>
      </pc:docMkLst>
      <pc:sldChg chg="addSp delSp modSp add del mod">
        <pc:chgData name="Wind-Larsen, Taus (SGRE OF TE NAC TD SYC)" userId="909f4c56-f0bd-48e2-b5e6-c85fd07560b7" providerId="ADAL" clId="{CAC997D2-2045-4FBD-88AA-2930340D2AF4}" dt="2022-02-11T13:47:41.433" v="35008"/>
        <pc:sldMkLst>
          <pc:docMk/>
          <pc:sldMk cId="2028741205" sldId="256"/>
        </pc:sldMkLst>
        <pc:spChg chg="add del mod modVis">
          <ac:chgData name="Wind-Larsen, Taus (SGRE OF TE NAC TD SYC)" userId="909f4c56-f0bd-48e2-b5e6-c85fd07560b7" providerId="ADAL" clId="{CAC997D2-2045-4FBD-88AA-2930340D2AF4}" dt="2022-02-11T13:47:40.398" v="34950"/>
          <ac:spMkLst>
            <pc:docMk/>
            <pc:sldMk cId="2028741205" sldId="256"/>
            <ac:spMk id="2" creationId="{679DC7BE-F798-45D7-BA1F-0F29ED10F075}"/>
          </ac:spMkLst>
        </pc:spChg>
        <pc:spChg chg="mod">
          <ac:chgData name="Wind-Larsen, Taus (SGRE OF TE NAC TD SYC)" userId="909f4c56-f0bd-48e2-b5e6-c85fd07560b7" providerId="ADAL" clId="{CAC997D2-2045-4FBD-88AA-2930340D2AF4}" dt="2022-02-11T13:47:41.349" v="34967" actId="948"/>
          <ac:spMkLst>
            <pc:docMk/>
            <pc:sldMk cId="2028741205" sldId="256"/>
            <ac:spMk id="4" creationId="{E87FD221-A9E2-4D0B-BD27-3C78FCF35676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47:41.430" v="35006"/>
          <ac:spMkLst>
            <pc:docMk/>
            <pc:sldMk cId="2028741205" sldId="256"/>
            <ac:spMk id="5" creationId="{12FAA47E-EF20-446E-8EBE-705D11AB1948}"/>
          </ac:spMkLst>
        </pc:spChg>
        <pc:graphicFrameChg chg="add mod ord modVis">
          <ac:chgData name="Wind-Larsen, Taus (SGRE OF TE NAC TD SYC)" userId="909f4c56-f0bd-48e2-b5e6-c85fd07560b7" providerId="ADAL" clId="{CAC997D2-2045-4FBD-88AA-2930340D2AF4}" dt="2022-02-11T13:47:41.433" v="35008"/>
          <ac:graphicFrameMkLst>
            <pc:docMk/>
            <pc:sldMk cId="2028741205" sldId="256"/>
            <ac:graphicFrameMk id="3" creationId="{A5993D8B-2CF1-4A92-9E41-B12516C24774}"/>
          </ac:graphicFrameMkLst>
        </pc:graphicFrameChg>
      </pc:sldChg>
      <pc:sldChg chg="addSp delSp modSp add del mod">
        <pc:chgData name="Wind-Larsen, Taus (SGRE OF TE NAC TD SYC)" userId="909f4c56-f0bd-48e2-b5e6-c85fd07560b7" providerId="ADAL" clId="{CAC997D2-2045-4FBD-88AA-2930340D2AF4}" dt="2022-02-11T13:48:47.061" v="35927"/>
        <pc:sldMkLst>
          <pc:docMk/>
          <pc:sldMk cId="1109116256" sldId="257"/>
        </pc:sldMkLst>
        <pc:spChg chg="add del mod modVis">
          <ac:chgData name="Wind-Larsen, Taus (SGRE OF TE NAC TD SYC)" userId="909f4c56-f0bd-48e2-b5e6-c85fd07560b7" providerId="ADAL" clId="{CAC997D2-2045-4FBD-88AA-2930340D2AF4}" dt="2022-02-11T13:47:48.685" v="35081"/>
          <ac:spMkLst>
            <pc:docMk/>
            <pc:sldMk cId="1109116256" sldId="257"/>
            <ac:spMk id="2" creationId="{65D089B5-1618-459E-A3C7-5855B0D582E7}"/>
          </ac:spMkLst>
        </pc:spChg>
        <pc:spChg chg="mod">
          <ac:chgData name="Wind-Larsen, Taus (SGRE OF TE NAC TD SYC)" userId="909f4c56-f0bd-48e2-b5e6-c85fd07560b7" providerId="ADAL" clId="{CAC997D2-2045-4FBD-88AA-2930340D2AF4}" dt="2022-02-11T13:48:46.846" v="35841" actId="948"/>
          <ac:spMkLst>
            <pc:docMk/>
            <pc:sldMk cId="1109116256" sldId="257"/>
            <ac:spMk id="4" creationId="{A70F15DE-AA3E-4D6B-9342-CB30FBAE817E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47:49.764" v="35169"/>
          <ac:spMkLst>
            <pc:docMk/>
            <pc:sldMk cId="1109116256" sldId="257"/>
            <ac:spMk id="5" creationId="{901EE3FE-4C50-4D5D-B720-076DAC277517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47:54.474" v="35244"/>
          <ac:spMkLst>
            <pc:docMk/>
            <pc:sldMk cId="1109116256" sldId="257"/>
            <ac:spMk id="6" creationId="{BF159952-07D2-4D00-B617-1D63101F45BA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47:55.319" v="35319"/>
          <ac:spMkLst>
            <pc:docMk/>
            <pc:sldMk cId="1109116256" sldId="257"/>
            <ac:spMk id="7" creationId="{B585027F-0EEA-4E4B-A2E5-E545016C45E8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48:15.050" v="35394"/>
          <ac:spMkLst>
            <pc:docMk/>
            <pc:sldMk cId="1109116256" sldId="257"/>
            <ac:spMk id="8" creationId="{8012F10F-A9FF-40AA-86A6-538E0BB60A95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48:16.426" v="35484"/>
          <ac:spMkLst>
            <pc:docMk/>
            <pc:sldMk cId="1109116256" sldId="257"/>
            <ac:spMk id="9" creationId="{A8E75D7E-18BC-4C92-9138-DE522FC10311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48:19.987" v="35572"/>
          <ac:spMkLst>
            <pc:docMk/>
            <pc:sldMk cId="1109116256" sldId="257"/>
            <ac:spMk id="10" creationId="{D01CBEEE-464A-4954-B2B0-C44A4F7E9B38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48:24.129" v="35660"/>
          <ac:spMkLst>
            <pc:docMk/>
            <pc:sldMk cId="1109116256" sldId="257"/>
            <ac:spMk id="11" creationId="{4E824029-1740-4A0C-B9D0-EB54E68542F5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48:24.907" v="35748"/>
          <ac:spMkLst>
            <pc:docMk/>
            <pc:sldMk cId="1109116256" sldId="257"/>
            <ac:spMk id="12" creationId="{C68B4954-D155-4971-BFB4-A49B0836585D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48:32.027" v="35837"/>
          <ac:spMkLst>
            <pc:docMk/>
            <pc:sldMk cId="1109116256" sldId="257"/>
            <ac:spMk id="13" creationId="{7694B60F-5C2D-4F9A-B0EB-7B7E150C549F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48:47.060" v="35925"/>
          <ac:spMkLst>
            <pc:docMk/>
            <pc:sldMk cId="1109116256" sldId="257"/>
            <ac:spMk id="14" creationId="{B7C706E0-FE0D-485E-9739-FC9716AA69CD}"/>
          </ac:spMkLst>
        </pc:spChg>
        <pc:graphicFrameChg chg="add mod ord modVis">
          <ac:chgData name="Wind-Larsen, Taus (SGRE OF TE NAC TD SYC)" userId="909f4c56-f0bd-48e2-b5e6-c85fd07560b7" providerId="ADAL" clId="{CAC997D2-2045-4FBD-88AA-2930340D2AF4}" dt="2022-02-11T13:48:47.061" v="35927"/>
          <ac:graphicFrameMkLst>
            <pc:docMk/>
            <pc:sldMk cId="1109116256" sldId="257"/>
            <ac:graphicFrameMk id="3" creationId="{E51041FD-AE6C-4A2B-966F-8122E35DACDB}"/>
          </ac:graphicFrameMkLst>
        </pc:graphicFrameChg>
      </pc:sldChg>
      <pc:sldChg chg="del">
        <pc:chgData name="Wind-Larsen, Taus (SGRE OF TE NAC TD SYC)" userId="909f4c56-f0bd-48e2-b5e6-c85fd07560b7" providerId="ADAL" clId="{CAC997D2-2045-4FBD-88AA-2930340D2AF4}" dt="2022-02-11T08:22:27.241" v="108" actId="47"/>
        <pc:sldMkLst>
          <pc:docMk/>
          <pc:sldMk cId="601587642" sldId="258"/>
        </pc:sldMkLst>
      </pc:sldChg>
      <pc:sldChg chg="addSp delSp add del setBg delDesignElem">
        <pc:chgData name="Wind-Larsen, Taus (SGRE OF TE NAC TD SYC)" userId="909f4c56-f0bd-48e2-b5e6-c85fd07560b7" providerId="ADAL" clId="{CAC997D2-2045-4FBD-88AA-2930340D2AF4}" dt="2022-02-11T13:47:25.357" v="34909"/>
        <pc:sldMkLst>
          <pc:docMk/>
          <pc:sldMk cId="469205521" sldId="260"/>
        </pc:sldMkLst>
        <pc:spChg chg="add del">
          <ac:chgData name="Wind-Larsen, Taus (SGRE OF TE NAC TD SYC)" userId="909f4c56-f0bd-48e2-b5e6-c85fd07560b7" providerId="ADAL" clId="{CAC997D2-2045-4FBD-88AA-2930340D2AF4}" dt="2022-02-11T13:47:25.357" v="34909"/>
          <ac:spMkLst>
            <pc:docMk/>
            <pc:sldMk cId="469205521" sldId="260"/>
            <ac:spMk id="17" creationId="{4609862E-48F9-45AC-8D44-67A0268A7935}"/>
          </ac:spMkLst>
        </pc:spChg>
        <pc:spChg chg="add del">
          <ac:chgData name="Wind-Larsen, Taus (SGRE OF TE NAC TD SYC)" userId="909f4c56-f0bd-48e2-b5e6-c85fd07560b7" providerId="ADAL" clId="{CAC997D2-2045-4FBD-88AA-2930340D2AF4}" dt="2022-02-11T13:47:25.357" v="34909"/>
          <ac:spMkLst>
            <pc:docMk/>
            <pc:sldMk cId="469205521" sldId="260"/>
            <ac:spMk id="19" creationId="{2D5EEA8B-2D86-4D1D-96B3-6B8290303786}"/>
          </ac:spMkLst>
        </pc:spChg>
        <pc:cxnChg chg="add del">
          <ac:chgData name="Wind-Larsen, Taus (SGRE OF TE NAC TD SYC)" userId="909f4c56-f0bd-48e2-b5e6-c85fd07560b7" providerId="ADAL" clId="{CAC997D2-2045-4FBD-88AA-2930340D2AF4}" dt="2022-02-11T13:47:25.357" v="34909"/>
          <ac:cxnSpMkLst>
            <pc:docMk/>
            <pc:sldMk cId="469205521" sldId="260"/>
            <ac:cxnSpMk id="7" creationId="{FEB90296-CFE0-401D-9CA3-32966EC4F01D}"/>
          </ac:cxnSpMkLst>
        </pc:cxnChg>
        <pc:cxnChg chg="add del">
          <ac:chgData name="Wind-Larsen, Taus (SGRE OF TE NAC TD SYC)" userId="909f4c56-f0bd-48e2-b5e6-c85fd07560b7" providerId="ADAL" clId="{CAC997D2-2045-4FBD-88AA-2930340D2AF4}" dt="2022-02-11T13:47:25.357" v="34909"/>
          <ac:cxnSpMkLst>
            <pc:docMk/>
            <pc:sldMk cId="469205521" sldId="260"/>
            <ac:cxnSpMk id="9" creationId="{08C9B4EE-7611-4ED9-B356-7BDD377C39B0}"/>
          </ac:cxnSpMkLst>
        </pc:cxnChg>
        <pc:cxnChg chg="add del">
          <ac:chgData name="Wind-Larsen, Taus (SGRE OF TE NAC TD SYC)" userId="909f4c56-f0bd-48e2-b5e6-c85fd07560b7" providerId="ADAL" clId="{CAC997D2-2045-4FBD-88AA-2930340D2AF4}" dt="2022-02-11T13:47:25.357" v="34909"/>
          <ac:cxnSpMkLst>
            <pc:docMk/>
            <pc:sldMk cId="469205521" sldId="260"/>
            <ac:cxnSpMk id="11" creationId="{4A4F266A-F2F7-47CD-8BBC-E3777E982FD2}"/>
          </ac:cxnSpMkLst>
        </pc:cxnChg>
        <pc:cxnChg chg="add del">
          <ac:chgData name="Wind-Larsen, Taus (SGRE OF TE NAC TD SYC)" userId="909f4c56-f0bd-48e2-b5e6-c85fd07560b7" providerId="ADAL" clId="{CAC997D2-2045-4FBD-88AA-2930340D2AF4}" dt="2022-02-11T13:47:25.357" v="34909"/>
          <ac:cxnSpMkLst>
            <pc:docMk/>
            <pc:sldMk cId="469205521" sldId="260"/>
            <ac:cxnSpMk id="13" creationId="{20D69C80-8919-4A32-B897-F2A21F940574}"/>
          </ac:cxnSpMkLst>
        </pc:cxnChg>
        <pc:cxnChg chg="add del">
          <ac:chgData name="Wind-Larsen, Taus (SGRE OF TE NAC TD SYC)" userId="909f4c56-f0bd-48e2-b5e6-c85fd07560b7" providerId="ADAL" clId="{CAC997D2-2045-4FBD-88AA-2930340D2AF4}" dt="2022-02-11T13:47:25.357" v="34909"/>
          <ac:cxnSpMkLst>
            <pc:docMk/>
            <pc:sldMk cId="469205521" sldId="260"/>
            <ac:cxnSpMk id="15" creationId="{F427B072-CC5B-481B-9719-8CD4C54444BE}"/>
          </ac:cxnSpMkLst>
        </pc:cxnChg>
      </pc:sldChg>
      <pc:sldChg chg="add del">
        <pc:chgData name="Wind-Larsen, Taus (SGRE OF TE NAC TD SYC)" userId="909f4c56-f0bd-48e2-b5e6-c85fd07560b7" providerId="ADAL" clId="{CAC997D2-2045-4FBD-88AA-2930340D2AF4}" dt="2022-02-11T13:47:25.357" v="34909"/>
        <pc:sldMkLst>
          <pc:docMk/>
          <pc:sldMk cId="3526056995" sldId="261"/>
        </pc:sldMkLst>
      </pc:sldChg>
      <pc:sldChg chg="addSp delSp add del setBg delDesignElem">
        <pc:chgData name="Wind-Larsen, Taus (SGRE OF TE NAC TD SYC)" userId="909f4c56-f0bd-48e2-b5e6-c85fd07560b7" providerId="ADAL" clId="{CAC997D2-2045-4FBD-88AA-2930340D2AF4}" dt="2022-02-11T13:47:25.357" v="34909"/>
        <pc:sldMkLst>
          <pc:docMk/>
          <pc:sldMk cId="3674548677" sldId="263"/>
        </pc:sldMkLst>
        <pc:spChg chg="add del">
          <ac:chgData name="Wind-Larsen, Taus (SGRE OF TE NAC TD SYC)" userId="909f4c56-f0bd-48e2-b5e6-c85fd07560b7" providerId="ADAL" clId="{CAC997D2-2045-4FBD-88AA-2930340D2AF4}" dt="2022-02-11T13:47:25.357" v="34909"/>
          <ac:spMkLst>
            <pc:docMk/>
            <pc:sldMk cId="3674548677" sldId="263"/>
            <ac:spMk id="95" creationId="{D067A139-86EB-480F-AE6B-AF8092F215E4}"/>
          </ac:spMkLst>
        </pc:spChg>
        <pc:spChg chg="add del">
          <ac:chgData name="Wind-Larsen, Taus (SGRE OF TE NAC TD SYC)" userId="909f4c56-f0bd-48e2-b5e6-c85fd07560b7" providerId="ADAL" clId="{CAC997D2-2045-4FBD-88AA-2930340D2AF4}" dt="2022-02-11T13:47:25.357" v="34909"/>
          <ac:spMkLst>
            <pc:docMk/>
            <pc:sldMk cId="3674548677" sldId="263"/>
            <ac:spMk id="97" creationId="{4E252378-AA68-427C-BF69-E4434E447DB5}"/>
          </ac:spMkLst>
        </pc:spChg>
        <pc:grpChg chg="add del">
          <ac:chgData name="Wind-Larsen, Taus (SGRE OF TE NAC TD SYC)" userId="909f4c56-f0bd-48e2-b5e6-c85fd07560b7" providerId="ADAL" clId="{CAC997D2-2045-4FBD-88AA-2930340D2AF4}" dt="2022-02-11T13:47:25.357" v="34909"/>
          <ac:grpSpMkLst>
            <pc:docMk/>
            <pc:sldMk cId="3674548677" sldId="263"/>
            <ac:grpSpMk id="99" creationId="{65E8C853-59EA-4FCB-BB4E-1B0AEEA408EB}"/>
          </ac:grpSpMkLst>
        </pc:grpChg>
        <pc:cxnChg chg="add del">
          <ac:chgData name="Wind-Larsen, Taus (SGRE OF TE NAC TD SYC)" userId="909f4c56-f0bd-48e2-b5e6-c85fd07560b7" providerId="ADAL" clId="{CAC997D2-2045-4FBD-88AA-2930340D2AF4}" dt="2022-02-11T13:47:25.357" v="34909"/>
          <ac:cxnSpMkLst>
            <pc:docMk/>
            <pc:sldMk cId="3674548677" sldId="263"/>
            <ac:cxnSpMk id="85" creationId="{8FD48FB1-66D8-4676-B0AA-C139A1DB78D1}"/>
          </ac:cxnSpMkLst>
        </pc:cxnChg>
        <pc:cxnChg chg="add del">
          <ac:chgData name="Wind-Larsen, Taus (SGRE OF TE NAC TD SYC)" userId="909f4c56-f0bd-48e2-b5e6-c85fd07560b7" providerId="ADAL" clId="{CAC997D2-2045-4FBD-88AA-2930340D2AF4}" dt="2022-02-11T13:47:25.357" v="34909"/>
          <ac:cxnSpMkLst>
            <pc:docMk/>
            <pc:sldMk cId="3674548677" sldId="263"/>
            <ac:cxnSpMk id="87" creationId="{F033F5AE-6728-4F19-8DED-658E674B31B9}"/>
          </ac:cxnSpMkLst>
        </pc:cxnChg>
        <pc:cxnChg chg="add del">
          <ac:chgData name="Wind-Larsen, Taus (SGRE OF TE NAC TD SYC)" userId="909f4c56-f0bd-48e2-b5e6-c85fd07560b7" providerId="ADAL" clId="{CAC997D2-2045-4FBD-88AA-2930340D2AF4}" dt="2022-02-11T13:47:25.357" v="34909"/>
          <ac:cxnSpMkLst>
            <pc:docMk/>
            <pc:sldMk cId="3674548677" sldId="263"/>
            <ac:cxnSpMk id="89" creationId="{82C7D74A-18BA-4709-A808-44E8815C4430}"/>
          </ac:cxnSpMkLst>
        </pc:cxnChg>
        <pc:cxnChg chg="add del">
          <ac:chgData name="Wind-Larsen, Taus (SGRE OF TE NAC TD SYC)" userId="909f4c56-f0bd-48e2-b5e6-c85fd07560b7" providerId="ADAL" clId="{CAC997D2-2045-4FBD-88AA-2930340D2AF4}" dt="2022-02-11T13:47:25.357" v="34909"/>
          <ac:cxnSpMkLst>
            <pc:docMk/>
            <pc:sldMk cId="3674548677" sldId="263"/>
            <ac:cxnSpMk id="91" creationId="{B5164A3F-1561-4039-8185-AB0EEB713EA7}"/>
          </ac:cxnSpMkLst>
        </pc:cxnChg>
        <pc:cxnChg chg="add del">
          <ac:chgData name="Wind-Larsen, Taus (SGRE OF TE NAC TD SYC)" userId="909f4c56-f0bd-48e2-b5e6-c85fd07560b7" providerId="ADAL" clId="{CAC997D2-2045-4FBD-88AA-2930340D2AF4}" dt="2022-02-11T13:47:25.357" v="34909"/>
          <ac:cxnSpMkLst>
            <pc:docMk/>
            <pc:sldMk cId="3674548677" sldId="263"/>
            <ac:cxnSpMk id="93" creationId="{2A35DB53-42BE-460E-9CA1-1294C98463CB}"/>
          </ac:cxnSpMkLst>
        </pc:cxnChg>
      </pc:sldChg>
      <pc:sldChg chg="addSp delSp modSp mod">
        <pc:chgData name="Wind-Larsen, Taus (SGRE OF TE NAC TD SYC)" userId="909f4c56-f0bd-48e2-b5e6-c85fd07560b7" providerId="ADAL" clId="{CAC997D2-2045-4FBD-88AA-2930340D2AF4}" dt="2022-02-11T13:24:09.887" v="33960" actId="20577"/>
        <pc:sldMkLst>
          <pc:docMk/>
          <pc:sldMk cId="1618370001" sldId="271"/>
        </pc:sldMkLst>
        <pc:spChg chg="mod">
          <ac:chgData name="Wind-Larsen, Taus (SGRE OF TE NAC TD SYC)" userId="909f4c56-f0bd-48e2-b5e6-c85fd07560b7" providerId="ADAL" clId="{CAC997D2-2045-4FBD-88AA-2930340D2AF4}" dt="2022-02-11T13:23:57.220" v="33896" actId="948"/>
          <ac:spMkLst>
            <pc:docMk/>
            <pc:sldMk cId="1618370001" sldId="271"/>
            <ac:spMk id="2" creationId="{00000000-0000-0000-0000-000000000000}"/>
          </ac:spMkLst>
        </pc:spChg>
        <pc:spChg chg="mod">
          <ac:chgData name="Wind-Larsen, Taus (SGRE OF TE NAC TD SYC)" userId="909f4c56-f0bd-48e2-b5e6-c85fd07560b7" providerId="ADAL" clId="{CAC997D2-2045-4FBD-88AA-2930340D2AF4}" dt="2022-02-11T13:24:09.887" v="33960" actId="20577"/>
          <ac:spMkLst>
            <pc:docMk/>
            <pc:sldMk cId="1618370001" sldId="271"/>
            <ac:spMk id="3" creationId="{00000000-0000-0000-0000-000000000000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23:57.525" v="33935"/>
          <ac:spMkLst>
            <pc:docMk/>
            <pc:sldMk cId="1618370001" sldId="271"/>
            <ac:spMk id="6" creationId="{9E8808AA-3405-4438-86C3-08D716209DBB}"/>
          </ac:spMkLst>
        </pc:spChg>
        <pc:graphicFrameChg chg="mod">
          <ac:chgData name="Wind-Larsen, Taus (SGRE OF TE NAC TD SYC)" userId="909f4c56-f0bd-48e2-b5e6-c85fd07560b7" providerId="ADAL" clId="{CAC997D2-2045-4FBD-88AA-2930340D2AF4}" dt="2022-02-11T13:23:57.544" v="33937"/>
          <ac:graphicFrameMkLst>
            <pc:docMk/>
            <pc:sldMk cId="1618370001" sldId="271"/>
            <ac:graphicFrameMk id="4" creationId="{5BA0C46B-8E1E-4531-984C-2FDE96CE78D9}"/>
          </ac:graphicFrameMkLst>
        </pc:graphicFrameChg>
      </pc:sldChg>
      <pc:sldChg chg="modSp mod">
        <pc:chgData name="Wind-Larsen, Taus (SGRE OF TE NAC TD SYC)" userId="909f4c56-f0bd-48e2-b5e6-c85fd07560b7" providerId="ADAL" clId="{CAC997D2-2045-4FBD-88AA-2930340D2AF4}" dt="2022-02-11T09:59:53.268" v="1118" actId="20577"/>
        <pc:sldMkLst>
          <pc:docMk/>
          <pc:sldMk cId="3563952106" sldId="284"/>
        </pc:sldMkLst>
        <pc:spChg chg="mod">
          <ac:chgData name="Wind-Larsen, Taus (SGRE OF TE NAC TD SYC)" userId="909f4c56-f0bd-48e2-b5e6-c85fd07560b7" providerId="ADAL" clId="{CAC997D2-2045-4FBD-88AA-2930340D2AF4}" dt="2022-02-11T08:22:40.916" v="111" actId="20577"/>
          <ac:spMkLst>
            <pc:docMk/>
            <pc:sldMk cId="3563952106" sldId="284"/>
            <ac:spMk id="4" creationId="{0AB29B1F-D274-4F54-A777-B1BCA3CBCEE3}"/>
          </ac:spMkLst>
        </pc:spChg>
        <pc:spChg chg="mod">
          <ac:chgData name="Wind-Larsen, Taus (SGRE OF TE NAC TD SYC)" userId="909f4c56-f0bd-48e2-b5e6-c85fd07560b7" providerId="ADAL" clId="{CAC997D2-2045-4FBD-88AA-2930340D2AF4}" dt="2022-02-11T09:59:53.268" v="1118" actId="20577"/>
          <ac:spMkLst>
            <pc:docMk/>
            <pc:sldMk cId="3563952106" sldId="284"/>
            <ac:spMk id="6" creationId="{ECCB7D8A-828C-4A5A-87D9-D3FD263901E9}"/>
          </ac:spMkLst>
        </pc:spChg>
      </pc:sldChg>
      <pc:sldChg chg="del">
        <pc:chgData name="Wind-Larsen, Taus (SGRE OF TE NAC TD SYC)" userId="909f4c56-f0bd-48e2-b5e6-c85fd07560b7" providerId="ADAL" clId="{CAC997D2-2045-4FBD-88AA-2930340D2AF4}" dt="2022-02-11T08:22:29.913" v="109" actId="47"/>
        <pc:sldMkLst>
          <pc:docMk/>
          <pc:sldMk cId="3290329980" sldId="285"/>
        </pc:sldMkLst>
      </pc:sldChg>
      <pc:sldChg chg="addSp delSp modSp mod">
        <pc:chgData name="Wind-Larsen, Taus (SGRE OF TE NAC TD SYC)" userId="909f4c56-f0bd-48e2-b5e6-c85fd07560b7" providerId="ADAL" clId="{CAC997D2-2045-4FBD-88AA-2930340D2AF4}" dt="2022-02-11T09:26:47.998" v="934" actId="20577"/>
        <pc:sldMkLst>
          <pc:docMk/>
          <pc:sldMk cId="1320544008" sldId="286"/>
        </pc:sldMkLst>
        <pc:spChg chg="mod">
          <ac:chgData name="Wind-Larsen, Taus (SGRE OF TE NAC TD SYC)" userId="909f4c56-f0bd-48e2-b5e6-c85fd07560b7" providerId="ADAL" clId="{CAC997D2-2045-4FBD-88AA-2930340D2AF4}" dt="2022-02-11T09:26:45.836" v="891" actId="948"/>
          <ac:spMkLst>
            <pc:docMk/>
            <pc:sldMk cId="1320544008" sldId="286"/>
            <ac:spMk id="2" creationId="{5D788ADA-8C37-43AB-89C9-1218A42316CA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09:26:36.524" v="695"/>
          <ac:spMkLst>
            <pc:docMk/>
            <pc:sldMk cId="1320544008" sldId="286"/>
            <ac:spMk id="3" creationId="{7A2A5A11-C840-45A4-9E53-F1CA5819A8DF}"/>
          </ac:spMkLst>
        </pc:spChg>
        <pc:spChg chg="mod">
          <ac:chgData name="Wind-Larsen, Taus (SGRE OF TE NAC TD SYC)" userId="909f4c56-f0bd-48e2-b5e6-c85fd07560b7" providerId="ADAL" clId="{CAC997D2-2045-4FBD-88AA-2930340D2AF4}" dt="2022-02-11T08:23:22.421" v="130" actId="20577"/>
          <ac:spMkLst>
            <pc:docMk/>
            <pc:sldMk cId="1320544008" sldId="286"/>
            <ac:spMk id="4" creationId="{7B1880A8-F560-4971-93F0-7C14A34CF76C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09:26:39.857" v="738"/>
          <ac:spMkLst>
            <pc:docMk/>
            <pc:sldMk cId="1320544008" sldId="286"/>
            <ac:spMk id="8" creationId="{296750C7-CD66-4314-8D3A-7B3CF4A35378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09:26:40.924" v="783"/>
          <ac:spMkLst>
            <pc:docMk/>
            <pc:sldMk cId="1320544008" sldId="286"/>
            <ac:spMk id="9" creationId="{FD74519D-6669-4F7E-AEAC-A6F3EDA580C9}"/>
          </ac:spMkLst>
        </pc:spChg>
        <pc:spChg chg="mod">
          <ac:chgData name="Wind-Larsen, Taus (SGRE OF TE NAC TD SYC)" userId="909f4c56-f0bd-48e2-b5e6-c85fd07560b7" providerId="ADAL" clId="{CAC997D2-2045-4FBD-88AA-2930340D2AF4}" dt="2022-02-11T08:23:34.277" v="144" actId="20577"/>
          <ac:spMkLst>
            <pc:docMk/>
            <pc:sldMk cId="1320544008" sldId="286"/>
            <ac:spMk id="11" creationId="{CFF7D2C3-2556-4BBF-8804-C88B92AEAF36}"/>
          </ac:spMkLst>
        </pc:spChg>
        <pc:spChg chg="mod">
          <ac:chgData name="Wind-Larsen, Taus (SGRE OF TE NAC TD SYC)" userId="909f4c56-f0bd-48e2-b5e6-c85fd07560b7" providerId="ADAL" clId="{CAC997D2-2045-4FBD-88AA-2930340D2AF4}" dt="2022-02-11T09:26:47.998" v="934" actId="20577"/>
          <ac:spMkLst>
            <pc:docMk/>
            <pc:sldMk cId="1320544008" sldId="286"/>
            <ac:spMk id="13" creationId="{AE67A3A1-67B6-4F7F-BF7F-9052DBA82314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09:26:43.884" v="839"/>
          <ac:spMkLst>
            <pc:docMk/>
            <pc:sldMk cId="1320544008" sldId="286"/>
            <ac:spMk id="14" creationId="{94BF3623-F699-476A-A644-6A586EED012A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09:26:44.937" v="884"/>
          <ac:spMkLst>
            <pc:docMk/>
            <pc:sldMk cId="1320544008" sldId="286"/>
            <ac:spMk id="16" creationId="{F185D966-CE25-4EBC-A37B-3B556F1DA163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09:26:45.887" v="930"/>
          <ac:spMkLst>
            <pc:docMk/>
            <pc:sldMk cId="1320544008" sldId="286"/>
            <ac:spMk id="17" creationId="{74B626FB-41CA-4594-A1C5-D24A95901701}"/>
          </ac:spMkLst>
        </pc:spChg>
        <pc:graphicFrameChg chg="mod">
          <ac:chgData name="Wind-Larsen, Taus (SGRE OF TE NAC TD SYC)" userId="909f4c56-f0bd-48e2-b5e6-c85fd07560b7" providerId="ADAL" clId="{CAC997D2-2045-4FBD-88AA-2930340D2AF4}" dt="2022-02-11T09:26:45.895" v="932"/>
          <ac:graphicFrameMkLst>
            <pc:docMk/>
            <pc:sldMk cId="1320544008" sldId="286"/>
            <ac:graphicFrameMk id="7" creationId="{0CA3E6B4-5D0A-4682-8E37-8BE527F4F6A4}"/>
          </ac:graphicFrameMkLst>
        </pc:graphicFrameChg>
      </pc:sldChg>
      <pc:sldChg chg="addSp delSp modSp del mod">
        <pc:chgData name="Wind-Larsen, Taus (SGRE OF TE NAC TD SYC)" userId="909f4c56-f0bd-48e2-b5e6-c85fd07560b7" providerId="ADAL" clId="{CAC997D2-2045-4FBD-88AA-2930340D2AF4}" dt="2022-02-11T10:03:16.733" v="1809" actId="2696"/>
        <pc:sldMkLst>
          <pc:docMk/>
          <pc:sldMk cId="931352492" sldId="289"/>
        </pc:sldMkLst>
        <pc:spChg chg="mod">
          <ac:chgData name="Wind-Larsen, Taus (SGRE OF TE NAC TD SYC)" userId="909f4c56-f0bd-48e2-b5e6-c85fd07560b7" providerId="ADAL" clId="{CAC997D2-2045-4FBD-88AA-2930340D2AF4}" dt="2022-02-11T10:02:42.228" v="1366" actId="948"/>
          <ac:spMkLst>
            <pc:docMk/>
            <pc:sldMk cId="931352492" sldId="289"/>
            <ac:spMk id="2" creationId="{5D788ADA-8C37-43AB-89C9-1218A42316CA}"/>
          </ac:spMkLst>
        </pc:spChg>
        <pc:spChg chg="mod">
          <ac:chgData name="Wind-Larsen, Taus (SGRE OF TE NAC TD SYC)" userId="909f4c56-f0bd-48e2-b5e6-c85fd07560b7" providerId="ADAL" clId="{CAC997D2-2045-4FBD-88AA-2930340D2AF4}" dt="2022-02-11T10:02:24.549" v="1364" actId="20577"/>
          <ac:spMkLst>
            <pc:docMk/>
            <pc:sldMk cId="931352492" sldId="289"/>
            <ac:spMk id="3" creationId="{8E0AAC11-3202-46A9-8EB4-8DF0337F24B7}"/>
          </ac:spMkLst>
        </pc:spChg>
        <pc:spChg chg="mod">
          <ac:chgData name="Wind-Larsen, Taus (SGRE OF TE NAC TD SYC)" userId="909f4c56-f0bd-48e2-b5e6-c85fd07560b7" providerId="ADAL" clId="{CAC997D2-2045-4FBD-88AA-2930340D2AF4}" dt="2022-02-11T10:02:12.212" v="1361" actId="20577"/>
          <ac:spMkLst>
            <pc:docMk/>
            <pc:sldMk cId="931352492" sldId="289"/>
            <ac:spMk id="4" creationId="{7B1880A8-F560-4971-93F0-7C14A34CF76C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08:33:22.159" v="388"/>
          <ac:spMkLst>
            <pc:docMk/>
            <pc:sldMk cId="931352492" sldId="289"/>
            <ac:spMk id="11" creationId="{6FA998D0-C9BB-48D4-AC16-7FA48760E2FF}"/>
          </ac:spMkLst>
        </pc:spChg>
        <pc:graphicFrameChg chg="mod">
          <ac:chgData name="Wind-Larsen, Taus (SGRE OF TE NAC TD SYC)" userId="909f4c56-f0bd-48e2-b5e6-c85fd07560b7" providerId="ADAL" clId="{CAC997D2-2045-4FBD-88AA-2930340D2AF4}" dt="2022-02-11T10:02:42.678" v="1804"/>
          <ac:graphicFrameMkLst>
            <pc:docMk/>
            <pc:sldMk cId="931352492" sldId="289"/>
            <ac:graphicFrameMk id="7" creationId="{0CA3E6B4-5D0A-4682-8E37-8BE527F4F6A4}"/>
          </ac:graphicFrameMkLst>
        </pc:graphicFrameChg>
      </pc:sldChg>
      <pc:sldChg chg="del">
        <pc:chgData name="Wind-Larsen, Taus (SGRE OF TE NAC TD SYC)" userId="909f4c56-f0bd-48e2-b5e6-c85fd07560b7" providerId="ADAL" clId="{CAC997D2-2045-4FBD-88AA-2930340D2AF4}" dt="2022-02-11T08:34:31.796" v="398" actId="47"/>
        <pc:sldMkLst>
          <pc:docMk/>
          <pc:sldMk cId="42064838" sldId="290"/>
        </pc:sldMkLst>
      </pc:sldChg>
      <pc:sldChg chg="del">
        <pc:chgData name="Wind-Larsen, Taus (SGRE OF TE NAC TD SYC)" userId="909f4c56-f0bd-48e2-b5e6-c85fd07560b7" providerId="ADAL" clId="{CAC997D2-2045-4FBD-88AA-2930340D2AF4}" dt="2022-02-11T08:37:34.973" v="446" actId="2696"/>
        <pc:sldMkLst>
          <pc:docMk/>
          <pc:sldMk cId="596892949" sldId="292"/>
        </pc:sldMkLst>
      </pc:sldChg>
      <pc:sldChg chg="modSp add mod">
        <pc:chgData name="Wind-Larsen, Taus (SGRE OF TE NAC TD SYC)" userId="909f4c56-f0bd-48e2-b5e6-c85fd07560b7" providerId="ADAL" clId="{CAC997D2-2045-4FBD-88AA-2930340D2AF4}" dt="2022-02-11T13:19:33.421" v="33881" actId="1036"/>
        <pc:sldMkLst>
          <pc:docMk/>
          <pc:sldMk cId="1286349833" sldId="292"/>
        </pc:sldMkLst>
        <pc:spChg chg="mod">
          <ac:chgData name="Wind-Larsen, Taus (SGRE OF TE NAC TD SYC)" userId="909f4c56-f0bd-48e2-b5e6-c85fd07560b7" providerId="ADAL" clId="{CAC997D2-2045-4FBD-88AA-2930340D2AF4}" dt="2022-02-11T13:01:37.334" v="33347" actId="20577"/>
          <ac:spMkLst>
            <pc:docMk/>
            <pc:sldMk cId="1286349833" sldId="292"/>
            <ac:spMk id="4" creationId="{7B1880A8-F560-4971-93F0-7C14A34CF76C}"/>
          </ac:spMkLst>
        </pc:spChg>
        <pc:spChg chg="mod">
          <ac:chgData name="Wind-Larsen, Taus (SGRE OF TE NAC TD SYC)" userId="909f4c56-f0bd-48e2-b5e6-c85fd07560b7" providerId="ADAL" clId="{CAC997D2-2045-4FBD-88AA-2930340D2AF4}" dt="2022-02-11T13:19:33.421" v="33881" actId="1036"/>
          <ac:spMkLst>
            <pc:docMk/>
            <pc:sldMk cId="1286349833" sldId="292"/>
            <ac:spMk id="24" creationId="{791BE622-C43F-4F53-9EF7-AE95C277AB41}"/>
          </ac:spMkLst>
        </pc:spChg>
        <pc:graphicFrameChg chg="mod modGraphic">
          <ac:chgData name="Wind-Larsen, Taus (SGRE OF TE NAC TD SYC)" userId="909f4c56-f0bd-48e2-b5e6-c85fd07560b7" providerId="ADAL" clId="{CAC997D2-2045-4FBD-88AA-2930340D2AF4}" dt="2022-02-11T12:58:57.313" v="33312"/>
          <ac:graphicFrameMkLst>
            <pc:docMk/>
            <pc:sldMk cId="1286349833" sldId="292"/>
            <ac:graphicFrameMk id="3" creationId="{D488FA64-A4FC-4547-943F-86CB8849E592}"/>
          </ac:graphicFrameMkLst>
        </pc:graphicFrameChg>
      </pc:sldChg>
      <pc:sldChg chg="addSp delSp modSp mod ord modAnim">
        <pc:chgData name="Wind-Larsen, Taus (SGRE OF TE NAC TD SYC)" userId="909f4c56-f0bd-48e2-b5e6-c85fd07560b7" providerId="ADAL" clId="{CAC997D2-2045-4FBD-88AA-2930340D2AF4}" dt="2022-02-11T14:58:21.916" v="36686" actId="114"/>
        <pc:sldMkLst>
          <pc:docMk/>
          <pc:sldMk cId="1840042121" sldId="293"/>
        </pc:sldMkLst>
        <pc:spChg chg="mod">
          <ac:chgData name="Wind-Larsen, Taus (SGRE OF TE NAC TD SYC)" userId="909f4c56-f0bd-48e2-b5e6-c85fd07560b7" providerId="ADAL" clId="{CAC997D2-2045-4FBD-88AA-2930340D2AF4}" dt="2022-02-11T08:39:39.433" v="475" actId="948"/>
          <ac:spMkLst>
            <pc:docMk/>
            <pc:sldMk cId="1840042121" sldId="293"/>
            <ac:spMk id="2" creationId="{5D788ADA-8C37-43AB-89C9-1218A42316CA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08:39:39.502" v="514"/>
          <ac:spMkLst>
            <pc:docMk/>
            <pc:sldMk cId="1840042121" sldId="293"/>
            <ac:spMk id="3" creationId="{9AFC42FD-458F-475F-BB8E-99436D21AFFE}"/>
          </ac:spMkLst>
        </pc:spChg>
        <pc:spChg chg="add mod">
          <ac:chgData name="Wind-Larsen, Taus (SGRE OF TE NAC TD SYC)" userId="909f4c56-f0bd-48e2-b5e6-c85fd07560b7" providerId="ADAL" clId="{CAC997D2-2045-4FBD-88AA-2930340D2AF4}" dt="2022-02-11T13:37:13.060" v="34763" actId="14100"/>
          <ac:spMkLst>
            <pc:docMk/>
            <pc:sldMk cId="1840042121" sldId="293"/>
            <ac:spMk id="9" creationId="{AF7B6429-EB7C-432F-B4E4-2BABD1841238}"/>
          </ac:spMkLst>
        </pc:spChg>
        <pc:spChg chg="add mod">
          <ac:chgData name="Wind-Larsen, Taus (SGRE OF TE NAC TD SYC)" userId="909f4c56-f0bd-48e2-b5e6-c85fd07560b7" providerId="ADAL" clId="{CAC997D2-2045-4FBD-88AA-2930340D2AF4}" dt="2022-02-11T14:58:21.916" v="36686" actId="114"/>
          <ac:spMkLst>
            <pc:docMk/>
            <pc:sldMk cId="1840042121" sldId="293"/>
            <ac:spMk id="10" creationId="{BD5C9BD0-DEBA-441F-9811-E50C4D0B74CF}"/>
          </ac:spMkLst>
        </pc:spChg>
        <pc:graphicFrameChg chg="mod">
          <ac:chgData name="Wind-Larsen, Taus (SGRE OF TE NAC TD SYC)" userId="909f4c56-f0bd-48e2-b5e6-c85fd07560b7" providerId="ADAL" clId="{CAC997D2-2045-4FBD-88AA-2930340D2AF4}" dt="2022-02-11T08:39:39.502" v="516"/>
          <ac:graphicFrameMkLst>
            <pc:docMk/>
            <pc:sldMk cId="1840042121" sldId="293"/>
            <ac:graphicFrameMk id="7" creationId="{0CA3E6B4-5D0A-4682-8E37-8BE527F4F6A4}"/>
          </ac:graphicFrameMkLst>
        </pc:graphicFrameChg>
        <pc:graphicFrameChg chg="del mod modGraphic">
          <ac:chgData name="Wind-Larsen, Taus (SGRE OF TE NAC TD SYC)" userId="909f4c56-f0bd-48e2-b5e6-c85fd07560b7" providerId="ADAL" clId="{CAC997D2-2045-4FBD-88AA-2930340D2AF4}" dt="2022-02-11T13:38:19.318" v="34764" actId="478"/>
          <ac:graphicFrameMkLst>
            <pc:docMk/>
            <pc:sldMk cId="1840042121" sldId="293"/>
            <ac:graphicFrameMk id="13" creationId="{13840F47-2AF9-410A-8185-E31A15DAA6BB}"/>
          </ac:graphicFrameMkLst>
        </pc:graphicFrameChg>
      </pc:sldChg>
      <pc:sldChg chg="modSp add del mod ord">
        <pc:chgData name="Wind-Larsen, Taus (SGRE OF TE NAC TD SYC)" userId="909f4c56-f0bd-48e2-b5e6-c85fd07560b7" providerId="ADAL" clId="{CAC997D2-2045-4FBD-88AA-2930340D2AF4}" dt="2022-02-11T13:44:15.223" v="34903" actId="20577"/>
        <pc:sldMkLst>
          <pc:docMk/>
          <pc:sldMk cId="2483631185" sldId="294"/>
        </pc:sldMkLst>
        <pc:spChg chg="mod">
          <ac:chgData name="Wind-Larsen, Taus (SGRE OF TE NAC TD SYC)" userId="909f4c56-f0bd-48e2-b5e6-c85fd07560b7" providerId="ADAL" clId="{CAC997D2-2045-4FBD-88AA-2930340D2AF4}" dt="2022-02-11T13:43:20.397" v="34872" actId="20577"/>
          <ac:spMkLst>
            <pc:docMk/>
            <pc:sldMk cId="2483631185" sldId="294"/>
            <ac:spMk id="4" creationId="{7B1880A8-F560-4971-93F0-7C14A34CF76C}"/>
          </ac:spMkLst>
        </pc:spChg>
        <pc:spChg chg="mod">
          <ac:chgData name="Wind-Larsen, Taus (SGRE OF TE NAC TD SYC)" userId="909f4c56-f0bd-48e2-b5e6-c85fd07560b7" providerId="ADAL" clId="{CAC997D2-2045-4FBD-88AA-2930340D2AF4}" dt="2022-02-11T13:44:15.223" v="34903" actId="20577"/>
          <ac:spMkLst>
            <pc:docMk/>
            <pc:sldMk cId="2483631185" sldId="294"/>
            <ac:spMk id="9" creationId="{BD6FEC16-E623-48C9-9672-CDEEC8F33320}"/>
          </ac:spMkLst>
        </pc:spChg>
        <pc:graphicFrameChg chg="mod">
          <ac:chgData name="Wind-Larsen, Taus (SGRE OF TE NAC TD SYC)" userId="909f4c56-f0bd-48e2-b5e6-c85fd07560b7" providerId="ADAL" clId="{CAC997D2-2045-4FBD-88AA-2930340D2AF4}" dt="2022-02-11T08:38:02.060" v="452"/>
          <ac:graphicFrameMkLst>
            <pc:docMk/>
            <pc:sldMk cId="2483631185" sldId="294"/>
            <ac:graphicFrameMk id="7" creationId="{0CA3E6B4-5D0A-4682-8E37-8BE527F4F6A4}"/>
          </ac:graphicFrameMkLst>
        </pc:graphicFrameChg>
      </pc:sldChg>
      <pc:sldChg chg="modSp mod ord">
        <pc:chgData name="Wind-Larsen, Taus (SGRE OF TE NAC TD SYC)" userId="909f4c56-f0bd-48e2-b5e6-c85fd07560b7" providerId="ADAL" clId="{CAC997D2-2045-4FBD-88AA-2930340D2AF4}" dt="2022-02-11T13:57:38.198" v="35948" actId="20577"/>
        <pc:sldMkLst>
          <pc:docMk/>
          <pc:sldMk cId="3176653745" sldId="296"/>
        </pc:sldMkLst>
        <pc:spChg chg="mod">
          <ac:chgData name="Wind-Larsen, Taus (SGRE OF TE NAC TD SYC)" userId="909f4c56-f0bd-48e2-b5e6-c85fd07560b7" providerId="ADAL" clId="{CAC997D2-2045-4FBD-88AA-2930340D2AF4}" dt="2022-02-11T13:57:38.198" v="35948" actId="20577"/>
          <ac:spMkLst>
            <pc:docMk/>
            <pc:sldMk cId="3176653745" sldId="296"/>
            <ac:spMk id="4" creationId="{7B1880A8-F560-4971-93F0-7C14A34CF76C}"/>
          </ac:spMkLst>
        </pc:spChg>
      </pc:sldChg>
      <pc:sldChg chg="addSp delSp modSp del mod ord">
        <pc:chgData name="Wind-Larsen, Taus (SGRE OF TE NAC TD SYC)" userId="909f4c56-f0bd-48e2-b5e6-c85fd07560b7" providerId="ADAL" clId="{CAC997D2-2045-4FBD-88AA-2930340D2AF4}" dt="2022-02-11T09:25:56.430" v="648" actId="47"/>
        <pc:sldMkLst>
          <pc:docMk/>
          <pc:sldMk cId="1163294343" sldId="298"/>
        </pc:sldMkLst>
        <pc:spChg chg="add del mod">
          <ac:chgData name="Wind-Larsen, Taus (SGRE OF TE NAC TD SYC)" userId="909f4c56-f0bd-48e2-b5e6-c85fd07560b7" providerId="ADAL" clId="{CAC997D2-2045-4FBD-88AA-2930340D2AF4}" dt="2022-02-11T09:22:22.413" v="591" actId="478"/>
          <ac:spMkLst>
            <pc:docMk/>
            <pc:sldMk cId="1163294343" sldId="298"/>
            <ac:spMk id="6" creationId="{7002898F-4CB5-4908-A4AC-A53C2175D7AC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09:22:17.188" v="589" actId="478"/>
          <ac:spMkLst>
            <pc:docMk/>
            <pc:sldMk cId="1163294343" sldId="298"/>
            <ac:spMk id="8" creationId="{A2DC4E5B-D91D-4C2D-8B93-18BAD1A8865D}"/>
          </ac:spMkLst>
        </pc:spChg>
        <pc:spChg chg="del mod">
          <ac:chgData name="Wind-Larsen, Taus (SGRE OF TE NAC TD SYC)" userId="909f4c56-f0bd-48e2-b5e6-c85fd07560b7" providerId="ADAL" clId="{CAC997D2-2045-4FBD-88AA-2930340D2AF4}" dt="2022-02-11T09:20:26.163" v="580" actId="478"/>
          <ac:spMkLst>
            <pc:docMk/>
            <pc:sldMk cId="1163294343" sldId="298"/>
            <ac:spMk id="9" creationId="{1FBAB770-08BF-4BE4-AA95-ED4CA5E00D28}"/>
          </ac:spMkLst>
        </pc:spChg>
        <pc:spChg chg="add mod">
          <ac:chgData name="Wind-Larsen, Taus (SGRE OF TE NAC TD SYC)" userId="909f4c56-f0bd-48e2-b5e6-c85fd07560b7" providerId="ADAL" clId="{CAC997D2-2045-4FBD-88AA-2930340D2AF4}" dt="2022-02-11T09:23:45.135" v="611" actId="113"/>
          <ac:spMkLst>
            <pc:docMk/>
            <pc:sldMk cId="1163294343" sldId="298"/>
            <ac:spMk id="10" creationId="{F3B0E114-264F-4202-B6FD-C19654521FE1}"/>
          </ac:spMkLst>
        </pc:spChg>
      </pc:sldChg>
      <pc:sldChg chg="del">
        <pc:chgData name="Wind-Larsen, Taus (SGRE OF TE NAC TD SYC)" userId="909f4c56-f0bd-48e2-b5e6-c85fd07560b7" providerId="ADAL" clId="{CAC997D2-2045-4FBD-88AA-2930340D2AF4}" dt="2022-02-11T08:25:38.184" v="202" actId="47"/>
        <pc:sldMkLst>
          <pc:docMk/>
          <pc:sldMk cId="1468755633" sldId="299"/>
        </pc:sldMkLst>
      </pc:sldChg>
      <pc:sldChg chg="modSp del mod">
        <pc:chgData name="Wind-Larsen, Taus (SGRE OF TE NAC TD SYC)" userId="909f4c56-f0bd-48e2-b5e6-c85fd07560b7" providerId="ADAL" clId="{CAC997D2-2045-4FBD-88AA-2930340D2AF4}" dt="2022-02-11T09:24:51.468" v="612" actId="47"/>
        <pc:sldMkLst>
          <pc:docMk/>
          <pc:sldMk cId="1398001458" sldId="305"/>
        </pc:sldMkLst>
        <pc:spChg chg="mod">
          <ac:chgData name="Wind-Larsen, Taus (SGRE OF TE NAC TD SYC)" userId="909f4c56-f0bd-48e2-b5e6-c85fd07560b7" providerId="ADAL" clId="{CAC997D2-2045-4FBD-88AA-2930340D2AF4}" dt="2022-02-11T08:30:26.729" v="311" actId="6549"/>
          <ac:spMkLst>
            <pc:docMk/>
            <pc:sldMk cId="1398001458" sldId="305"/>
            <ac:spMk id="9" creationId="{8316C5AD-B4DA-4900-89A4-B3DE30EFEBFE}"/>
          </ac:spMkLst>
        </pc:spChg>
      </pc:sldChg>
      <pc:sldChg chg="modSp del mod">
        <pc:chgData name="Wind-Larsen, Taus (SGRE OF TE NAC TD SYC)" userId="909f4c56-f0bd-48e2-b5e6-c85fd07560b7" providerId="ADAL" clId="{CAC997D2-2045-4FBD-88AA-2930340D2AF4}" dt="2022-02-11T10:00:13.918" v="1120" actId="47"/>
        <pc:sldMkLst>
          <pc:docMk/>
          <pc:sldMk cId="3408353856" sldId="306"/>
        </pc:sldMkLst>
        <pc:spChg chg="mod">
          <ac:chgData name="Wind-Larsen, Taus (SGRE OF TE NAC TD SYC)" userId="909f4c56-f0bd-48e2-b5e6-c85fd07560b7" providerId="ADAL" clId="{CAC997D2-2045-4FBD-88AA-2930340D2AF4}" dt="2022-02-11T08:31:37.154" v="325" actId="20577"/>
          <ac:spMkLst>
            <pc:docMk/>
            <pc:sldMk cId="3408353856" sldId="306"/>
            <ac:spMk id="4" creationId="{0AB29B1F-D274-4F54-A777-B1BCA3CBCEE3}"/>
          </ac:spMkLst>
        </pc:spChg>
        <pc:spChg chg="mod">
          <ac:chgData name="Wind-Larsen, Taus (SGRE OF TE NAC TD SYC)" userId="909f4c56-f0bd-48e2-b5e6-c85fd07560b7" providerId="ADAL" clId="{CAC997D2-2045-4FBD-88AA-2930340D2AF4}" dt="2022-02-11T08:32:42.081" v="348" actId="114"/>
          <ac:spMkLst>
            <pc:docMk/>
            <pc:sldMk cId="3408353856" sldId="306"/>
            <ac:spMk id="11" creationId="{51DD4FB2-3608-4CCA-A5BA-02832567250E}"/>
          </ac:spMkLst>
        </pc:spChg>
      </pc:sldChg>
      <pc:sldChg chg="modSp del mod">
        <pc:chgData name="Wind-Larsen, Taus (SGRE OF TE NAC TD SYC)" userId="909f4c56-f0bd-48e2-b5e6-c85fd07560b7" providerId="ADAL" clId="{CAC997D2-2045-4FBD-88AA-2930340D2AF4}" dt="2022-02-11T13:20:58.258" v="33883" actId="47"/>
        <pc:sldMkLst>
          <pc:docMk/>
          <pc:sldMk cId="1697281255" sldId="307"/>
        </pc:sldMkLst>
        <pc:spChg chg="mod">
          <ac:chgData name="Wind-Larsen, Taus (SGRE OF TE NAC TD SYC)" userId="909f4c56-f0bd-48e2-b5e6-c85fd07560b7" providerId="ADAL" clId="{CAC997D2-2045-4FBD-88AA-2930340D2AF4}" dt="2022-02-11T08:34:03.198" v="395" actId="113"/>
          <ac:spMkLst>
            <pc:docMk/>
            <pc:sldMk cId="1697281255" sldId="307"/>
            <ac:spMk id="9" creationId="{9E13D2E9-3448-4B05-A060-5754F247B524}"/>
          </ac:spMkLst>
        </pc:spChg>
      </pc:sldChg>
      <pc:sldChg chg="modSp del mod">
        <pc:chgData name="Wind-Larsen, Taus (SGRE OF TE NAC TD SYC)" userId="909f4c56-f0bd-48e2-b5e6-c85fd07560b7" providerId="ADAL" clId="{CAC997D2-2045-4FBD-88AA-2930340D2AF4}" dt="2022-02-11T13:32:24.001" v="34256" actId="47"/>
        <pc:sldMkLst>
          <pc:docMk/>
          <pc:sldMk cId="2110885354" sldId="308"/>
        </pc:sldMkLst>
        <pc:spChg chg="mod">
          <ac:chgData name="Wind-Larsen, Taus (SGRE OF TE NAC TD SYC)" userId="909f4c56-f0bd-48e2-b5e6-c85fd07560b7" providerId="ADAL" clId="{CAC997D2-2045-4FBD-88AA-2930340D2AF4}" dt="2022-02-11T08:35:38.069" v="435" actId="114"/>
          <ac:spMkLst>
            <pc:docMk/>
            <pc:sldMk cId="2110885354" sldId="308"/>
            <ac:spMk id="9" creationId="{37637F06-2878-4AD0-9DEB-853E9FA19C8F}"/>
          </ac:spMkLst>
        </pc:spChg>
      </pc:sldChg>
      <pc:sldChg chg="addSp modSp add mod">
        <pc:chgData name="Wind-Larsen, Taus (SGRE OF TE NAC TD SYC)" userId="909f4c56-f0bd-48e2-b5e6-c85fd07560b7" providerId="ADAL" clId="{CAC997D2-2045-4FBD-88AA-2930340D2AF4}" dt="2022-02-11T13:11:34.715" v="33483"/>
        <pc:sldMkLst>
          <pc:docMk/>
          <pc:sldMk cId="284083800" sldId="310"/>
        </pc:sldMkLst>
        <pc:spChg chg="mod">
          <ac:chgData name="Wind-Larsen, Taus (SGRE OF TE NAC TD SYC)" userId="909f4c56-f0bd-48e2-b5e6-c85fd07560b7" providerId="ADAL" clId="{CAC997D2-2045-4FBD-88AA-2930340D2AF4}" dt="2022-02-11T12:59:41.261" v="33318" actId="20577"/>
          <ac:spMkLst>
            <pc:docMk/>
            <pc:sldMk cId="284083800" sldId="310"/>
            <ac:spMk id="4" creationId="{7B1880A8-F560-4971-93F0-7C14A34CF76C}"/>
          </ac:spMkLst>
        </pc:spChg>
        <pc:spChg chg="add mod">
          <ac:chgData name="Wind-Larsen, Taus (SGRE OF TE NAC TD SYC)" userId="909f4c56-f0bd-48e2-b5e6-c85fd07560b7" providerId="ADAL" clId="{CAC997D2-2045-4FBD-88AA-2930340D2AF4}" dt="2022-02-11T13:11:34.715" v="33483"/>
          <ac:spMkLst>
            <pc:docMk/>
            <pc:sldMk cId="284083800" sldId="310"/>
            <ac:spMk id="9" creationId="{3698ED41-C3E8-486F-AD21-3935B12EA1D6}"/>
          </ac:spMkLst>
        </pc:spChg>
        <pc:spChg chg="mod">
          <ac:chgData name="Wind-Larsen, Taus (SGRE OF TE NAC TD SYC)" userId="909f4c56-f0bd-48e2-b5e6-c85fd07560b7" providerId="ADAL" clId="{CAC997D2-2045-4FBD-88AA-2930340D2AF4}" dt="2022-02-11T13:10:29.927" v="33480" actId="5793"/>
          <ac:spMkLst>
            <pc:docMk/>
            <pc:sldMk cId="284083800" sldId="310"/>
            <ac:spMk id="11" creationId="{89B4B4D0-29E4-4778-863D-84D1F1E7D884}"/>
          </ac:spMkLst>
        </pc:spChg>
        <pc:picChg chg="add mod">
          <ac:chgData name="Wind-Larsen, Taus (SGRE OF TE NAC TD SYC)" userId="909f4c56-f0bd-48e2-b5e6-c85fd07560b7" providerId="ADAL" clId="{CAC997D2-2045-4FBD-88AA-2930340D2AF4}" dt="2022-02-11T13:11:11.681" v="33482"/>
          <ac:picMkLst>
            <pc:docMk/>
            <pc:sldMk cId="284083800" sldId="310"/>
            <ac:picMk id="8" creationId="{11D28B04-17F3-4014-8FB5-43BB1E461F6C}"/>
          </ac:picMkLst>
        </pc:picChg>
      </pc:sldChg>
      <pc:sldChg chg="del">
        <pc:chgData name="Wind-Larsen, Taus (SGRE OF TE NAC TD SYC)" userId="909f4c56-f0bd-48e2-b5e6-c85fd07560b7" providerId="ADAL" clId="{CAC997D2-2045-4FBD-88AA-2930340D2AF4}" dt="2022-02-11T08:37:34.973" v="446" actId="2696"/>
        <pc:sldMkLst>
          <pc:docMk/>
          <pc:sldMk cId="3236824241" sldId="310"/>
        </pc:sldMkLst>
      </pc:sldChg>
      <pc:sldChg chg="delSp add del mod">
        <pc:chgData name="Wind-Larsen, Taus (SGRE OF TE NAC TD SYC)" userId="909f4c56-f0bd-48e2-b5e6-c85fd07560b7" providerId="ADAL" clId="{CAC997D2-2045-4FBD-88AA-2930340D2AF4}" dt="2022-02-11T13:11:55.710" v="33484" actId="47"/>
        <pc:sldMkLst>
          <pc:docMk/>
          <pc:sldMk cId="1651961601" sldId="311"/>
        </pc:sldMkLst>
        <pc:spChg chg="del">
          <ac:chgData name="Wind-Larsen, Taus (SGRE OF TE NAC TD SYC)" userId="909f4c56-f0bd-48e2-b5e6-c85fd07560b7" providerId="ADAL" clId="{CAC997D2-2045-4FBD-88AA-2930340D2AF4}" dt="2022-02-11T13:10:51.170" v="33481" actId="478"/>
          <ac:spMkLst>
            <pc:docMk/>
            <pc:sldMk cId="1651961601" sldId="311"/>
            <ac:spMk id="8" creationId="{7ECD6E56-672A-4277-96E0-AD1F7AAAA5E2}"/>
          </ac:spMkLst>
        </pc:spChg>
      </pc:sldChg>
      <pc:sldChg chg="modSp add del mod">
        <pc:chgData name="Wind-Larsen, Taus (SGRE OF TE NAC TD SYC)" userId="909f4c56-f0bd-48e2-b5e6-c85fd07560b7" providerId="ADAL" clId="{CAC997D2-2045-4FBD-88AA-2930340D2AF4}" dt="2022-02-11T08:37:34.973" v="446" actId="2696"/>
        <pc:sldMkLst>
          <pc:docMk/>
          <pc:sldMk cId="4246467792" sldId="311"/>
        </pc:sldMkLst>
        <pc:graphicFrameChg chg="mod">
          <ac:chgData name="Wind-Larsen, Taus (SGRE OF TE NAC TD SYC)" userId="909f4c56-f0bd-48e2-b5e6-c85fd07560b7" providerId="ADAL" clId="{CAC997D2-2045-4FBD-88AA-2930340D2AF4}" dt="2022-02-11T08:36:36.679" v="442"/>
          <ac:graphicFrameMkLst>
            <pc:docMk/>
            <pc:sldMk cId="4246467792" sldId="311"/>
            <ac:graphicFrameMk id="7" creationId="{0CA3E6B4-5D0A-4682-8E37-8BE527F4F6A4}"/>
          </ac:graphicFrameMkLst>
        </pc:graphicFrameChg>
      </pc:sldChg>
      <pc:sldChg chg="del">
        <pc:chgData name="Wind-Larsen, Taus (SGRE OF TE NAC TD SYC)" userId="909f4c56-f0bd-48e2-b5e6-c85fd07560b7" providerId="ADAL" clId="{CAC997D2-2045-4FBD-88AA-2930340D2AF4}" dt="2022-02-11T08:31:18.213" v="322" actId="47"/>
        <pc:sldMkLst>
          <pc:docMk/>
          <pc:sldMk cId="228174764" sldId="312"/>
        </pc:sldMkLst>
      </pc:sldChg>
      <pc:sldChg chg="addSp delSp modSp mod">
        <pc:chgData name="Wind-Larsen, Taus (SGRE OF TE NAC TD SYC)" userId="909f4c56-f0bd-48e2-b5e6-c85fd07560b7" providerId="ADAL" clId="{CAC997D2-2045-4FBD-88AA-2930340D2AF4}" dt="2022-02-11T11:08:57.877" v="18295" actId="14734"/>
        <pc:sldMkLst>
          <pc:docMk/>
          <pc:sldMk cId="3672746191" sldId="313"/>
        </pc:sldMkLst>
        <pc:spChg chg="mod ord">
          <ac:chgData name="Wind-Larsen, Taus (SGRE OF TE NAC TD SYC)" userId="909f4c56-f0bd-48e2-b5e6-c85fd07560b7" providerId="ADAL" clId="{CAC997D2-2045-4FBD-88AA-2930340D2AF4}" dt="2022-02-11T10:50:00.576" v="18254"/>
          <ac:spMkLst>
            <pc:docMk/>
            <pc:sldMk cId="3672746191" sldId="313"/>
            <ac:spMk id="2" creationId="{5D788ADA-8C37-43AB-89C9-1218A42316CA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50:00.576" v="18256"/>
          <ac:spMkLst>
            <pc:docMk/>
            <pc:sldMk cId="3672746191" sldId="313"/>
            <ac:spMk id="3" creationId="{8E0AAC11-3202-46A9-8EB4-8DF0337F24B7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50:00.576" v="18258"/>
          <ac:spMkLst>
            <pc:docMk/>
            <pc:sldMk cId="3672746191" sldId="313"/>
            <ac:spMk id="4" creationId="{7B1880A8-F560-4971-93F0-7C14A34CF76C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50:00.592" v="18262"/>
          <ac:spMkLst>
            <pc:docMk/>
            <pc:sldMk cId="3672746191" sldId="313"/>
            <ac:spMk id="5" creationId="{39258CE2-AABA-4F42-B387-690DFCFFF06C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50:00.576" v="18252"/>
          <ac:spMkLst>
            <pc:docMk/>
            <pc:sldMk cId="3672746191" sldId="313"/>
            <ac:spMk id="6" creationId="{FB9CFFEC-C97F-4015-BB00-142261497CAB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53:52.337" v="18280" actId="6549"/>
          <ac:spMkLst>
            <pc:docMk/>
            <pc:sldMk cId="3672746191" sldId="313"/>
            <ac:spMk id="11" creationId="{A6A93498-D709-4606-93BB-0C3A4FCE74B9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20:46.341" v="17063"/>
          <ac:spMkLst>
            <pc:docMk/>
            <pc:sldMk cId="3672746191" sldId="313"/>
            <ac:spMk id="14" creationId="{B9FFDD25-0962-4E04-8E4B-72BA531A2848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21:01.707" v="17227"/>
          <ac:spMkLst>
            <pc:docMk/>
            <pc:sldMk cId="3672746191" sldId="313"/>
            <ac:spMk id="15" creationId="{14873C52-7A64-408B-8FA3-C650A5E7ABAD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21:24.808" v="17321"/>
          <ac:spMkLst>
            <pc:docMk/>
            <pc:sldMk cId="3672746191" sldId="313"/>
            <ac:spMk id="16" creationId="{B6D16597-4F8E-4C05-9CD1-81213D8D6016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22:19.763" v="17415"/>
          <ac:spMkLst>
            <pc:docMk/>
            <pc:sldMk cId="3672746191" sldId="313"/>
            <ac:spMk id="17" creationId="{BA97D412-CEE5-4584-A9CE-61E96A1436E3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49:48.892" v="17744"/>
          <ac:spMkLst>
            <pc:docMk/>
            <pc:sldMk cId="3672746191" sldId="313"/>
            <ac:spMk id="18" creationId="{1EFA27A0-13E3-49A0-BEAD-CC99BB61594A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49:51.754" v="17899"/>
          <ac:spMkLst>
            <pc:docMk/>
            <pc:sldMk cId="3672746191" sldId="313"/>
            <ac:spMk id="19" creationId="{C1D9B20D-900D-4727-9175-A6D4310B5900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49:56.721" v="17986"/>
          <ac:spMkLst>
            <pc:docMk/>
            <pc:sldMk cId="3672746191" sldId="313"/>
            <ac:spMk id="20" creationId="{5FD534AF-1F23-4CF2-BA91-8779A13C5847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49:58.128" v="18143"/>
          <ac:spMkLst>
            <pc:docMk/>
            <pc:sldMk cId="3672746191" sldId="313"/>
            <ac:spMk id="21" creationId="{D03D38D5-6320-4A0B-A41A-97AB46C1BB91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49:59.505" v="18230"/>
          <ac:spMkLst>
            <pc:docMk/>
            <pc:sldMk cId="3672746191" sldId="313"/>
            <ac:spMk id="22" creationId="{2359FB60-5AE8-472D-9B57-492FD2A86EE7}"/>
          </ac:spMkLst>
        </pc:spChg>
        <pc:spChg chg="mod">
          <ac:chgData name="Wind-Larsen, Taus (SGRE OF TE NAC TD SYC)" userId="909f4c56-f0bd-48e2-b5e6-c85fd07560b7" providerId="ADAL" clId="{CAC997D2-2045-4FBD-88AA-2930340D2AF4}" dt="2022-02-11T10:50:00.592" v="18268"/>
          <ac:spMkLst>
            <pc:docMk/>
            <pc:sldMk cId="3672746191" sldId="313"/>
            <ac:spMk id="29" creationId="{574F7830-3277-4CAD-98A5-F693E90BB130}"/>
          </ac:spMkLst>
        </pc:spChg>
        <pc:spChg chg="add mod">
          <ac:chgData name="Wind-Larsen, Taus (SGRE OF TE NAC TD SYC)" userId="909f4c56-f0bd-48e2-b5e6-c85fd07560b7" providerId="ADAL" clId="{CAC997D2-2045-4FBD-88AA-2930340D2AF4}" dt="2022-02-11T10:50:00.592" v="18269"/>
          <ac:spMkLst>
            <pc:docMk/>
            <pc:sldMk cId="3672746191" sldId="313"/>
            <ac:spMk id="31" creationId="{1391917A-2AE4-4098-82E0-056E2DBDF031}"/>
          </ac:spMkLst>
        </pc:spChg>
        <pc:spChg chg="mod">
          <ac:chgData name="Wind-Larsen, Taus (SGRE OF TE NAC TD SYC)" userId="909f4c56-f0bd-48e2-b5e6-c85fd07560b7" providerId="ADAL" clId="{CAC997D2-2045-4FBD-88AA-2930340D2AF4}" dt="2022-02-11T10:50:00.592" v="18264"/>
          <ac:spMkLst>
            <pc:docMk/>
            <pc:sldMk cId="3672746191" sldId="313"/>
            <ac:spMk id="39" creationId="{DDAC7749-6B82-4800-A3D3-8D870FB2659C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0:49:58.065" v="18096"/>
          <ac:spMkLst>
            <pc:docMk/>
            <pc:sldMk cId="3672746191" sldId="313"/>
            <ac:spMk id="42" creationId="{34BF0EB7-16B4-4C56-9979-C12F4F420EF4}"/>
          </ac:spMkLst>
        </pc:spChg>
        <pc:spChg chg="mod">
          <ac:chgData name="Wind-Larsen, Taus (SGRE OF TE NAC TD SYC)" userId="909f4c56-f0bd-48e2-b5e6-c85fd07560b7" providerId="ADAL" clId="{CAC997D2-2045-4FBD-88AA-2930340D2AF4}" dt="2022-02-11T10:50:00.592" v="18265"/>
          <ac:spMkLst>
            <pc:docMk/>
            <pc:sldMk cId="3672746191" sldId="313"/>
            <ac:spMk id="44" creationId="{462DB0B3-18A4-4F73-A663-E9D946BD2F61}"/>
          </ac:spMkLst>
        </pc:spChg>
        <pc:spChg chg="mod">
          <ac:chgData name="Wind-Larsen, Taus (SGRE OF TE NAC TD SYC)" userId="909f4c56-f0bd-48e2-b5e6-c85fd07560b7" providerId="ADAL" clId="{CAC997D2-2045-4FBD-88AA-2930340D2AF4}" dt="2022-02-11T10:50:00.592" v="18266"/>
          <ac:spMkLst>
            <pc:docMk/>
            <pc:sldMk cId="3672746191" sldId="313"/>
            <ac:spMk id="45" creationId="{F3188A6A-BEE4-43F6-97C4-5E57322E6DF1}"/>
          </ac:spMkLst>
        </pc:spChg>
        <pc:spChg chg="mod">
          <ac:chgData name="Wind-Larsen, Taus (SGRE OF TE NAC TD SYC)" userId="909f4c56-f0bd-48e2-b5e6-c85fd07560b7" providerId="ADAL" clId="{CAC997D2-2045-4FBD-88AA-2930340D2AF4}" dt="2022-02-11T10:50:00.592" v="18267"/>
          <ac:spMkLst>
            <pc:docMk/>
            <pc:sldMk cId="3672746191" sldId="313"/>
            <ac:spMk id="46" creationId="{C4A7604B-C9E6-4085-B19C-DBC83134F055}"/>
          </ac:spMkLst>
        </pc:spChg>
        <pc:spChg chg="del mod ord">
          <ac:chgData name="Wind-Larsen, Taus (SGRE OF TE NAC TD SYC)" userId="909f4c56-f0bd-48e2-b5e6-c85fd07560b7" providerId="ADAL" clId="{CAC997D2-2045-4FBD-88AA-2930340D2AF4}" dt="2022-02-11T10:22:34.867" v="17524"/>
          <ac:spMkLst>
            <pc:docMk/>
            <pc:sldMk cId="3672746191" sldId="313"/>
            <ac:spMk id="47" creationId="{4FC512C5-B21F-488F-8330-82273A92E5E3}"/>
          </ac:spMkLst>
        </pc:spChg>
        <pc:spChg chg="mod">
          <ac:chgData name="Wind-Larsen, Taus (SGRE OF TE NAC TD SYC)" userId="909f4c56-f0bd-48e2-b5e6-c85fd07560b7" providerId="ADAL" clId="{CAC997D2-2045-4FBD-88AA-2930340D2AF4}" dt="2022-02-11T10:50:00.592" v="18274"/>
          <ac:spMkLst>
            <pc:docMk/>
            <pc:sldMk cId="3672746191" sldId="313"/>
            <ac:spMk id="48" creationId="{14112AE7-C64B-456E-BD58-BD23AD19912E}"/>
          </ac:spMkLst>
        </pc:spChg>
        <pc:spChg chg="mod">
          <ac:chgData name="Wind-Larsen, Taus (SGRE OF TE NAC TD SYC)" userId="909f4c56-f0bd-48e2-b5e6-c85fd07560b7" providerId="ADAL" clId="{CAC997D2-2045-4FBD-88AA-2930340D2AF4}" dt="2022-02-11T10:50:00.592" v="18275"/>
          <ac:spMkLst>
            <pc:docMk/>
            <pc:sldMk cId="3672746191" sldId="313"/>
            <ac:spMk id="49" creationId="{36FBA345-2F71-49BC-BC6C-0A4F04E7B2DF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50:00.592" v="18271"/>
          <ac:spMkLst>
            <pc:docMk/>
            <pc:sldMk cId="3672746191" sldId="313"/>
            <ac:spMk id="51" creationId="{9626419E-1770-461C-B169-1A28CE9769CB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50:00.592" v="18273"/>
          <ac:spMkLst>
            <pc:docMk/>
            <pc:sldMk cId="3672746191" sldId="313"/>
            <ac:spMk id="52" creationId="{184377C7-E3A0-4F75-9525-93272C2BD576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0:50:00.545" v="18243"/>
          <ac:spMkLst>
            <pc:docMk/>
            <pc:sldMk cId="3672746191" sldId="313"/>
            <ac:spMk id="54" creationId="{01BE3067-2CCB-468F-8C22-1564DE733018}"/>
          </ac:spMkLst>
        </pc:spChg>
        <pc:graphicFrameChg chg="mod">
          <ac:chgData name="Wind-Larsen, Taus (SGRE OF TE NAC TD SYC)" userId="909f4c56-f0bd-48e2-b5e6-c85fd07560b7" providerId="ADAL" clId="{CAC997D2-2045-4FBD-88AA-2930340D2AF4}" dt="2022-02-11T10:50:00.608" v="18279"/>
          <ac:graphicFrameMkLst>
            <pc:docMk/>
            <pc:sldMk cId="3672746191" sldId="313"/>
            <ac:graphicFrameMk id="7" creationId="{0CA3E6B4-5D0A-4682-8E37-8BE527F4F6A4}"/>
          </ac:graphicFrameMkLst>
        </pc:graphicFrameChg>
        <pc:graphicFrameChg chg="add del mod modGraphic">
          <ac:chgData name="Wind-Larsen, Taus (SGRE OF TE NAC TD SYC)" userId="909f4c56-f0bd-48e2-b5e6-c85fd07560b7" providerId="ADAL" clId="{CAC997D2-2045-4FBD-88AA-2930340D2AF4}" dt="2022-02-11T10:17:22.397" v="16616"/>
          <ac:graphicFrameMkLst>
            <pc:docMk/>
            <pc:sldMk cId="3672746191" sldId="313"/>
            <ac:graphicFrameMk id="12" creationId="{8A63B80A-494B-4EAC-A370-B383E61F3FAD}"/>
          </ac:graphicFrameMkLst>
        </pc:graphicFrameChg>
        <pc:graphicFrameChg chg="add mod ord modGraphic">
          <ac:chgData name="Wind-Larsen, Taus (SGRE OF TE NAC TD SYC)" userId="909f4c56-f0bd-48e2-b5e6-c85fd07560b7" providerId="ADAL" clId="{CAC997D2-2045-4FBD-88AA-2930340D2AF4}" dt="2022-02-11T11:08:57.877" v="18295" actId="14734"/>
          <ac:graphicFrameMkLst>
            <pc:docMk/>
            <pc:sldMk cId="3672746191" sldId="313"/>
            <ac:graphicFrameMk id="13" creationId="{FC76582A-541B-4268-A18B-71CD41EB0514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21:01.653" v="17185"/>
          <ac:graphicFrameMkLst>
            <pc:docMk/>
            <pc:sldMk cId="3672746191" sldId="313"/>
            <ac:graphicFrameMk id="30" creationId="{4AF0FCFA-F2E1-495C-8D18-597261F02E16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21:24.755" v="17279"/>
          <ac:graphicFrameMkLst>
            <pc:docMk/>
            <pc:sldMk cId="3672746191" sldId="313"/>
            <ac:graphicFrameMk id="32" creationId="{8E7180D7-4295-479A-A93A-53AE6C82401E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22:19.709" v="17373"/>
          <ac:graphicFrameMkLst>
            <pc:docMk/>
            <pc:sldMk cId="3672746191" sldId="313"/>
            <ac:graphicFrameMk id="34" creationId="{1E496AAB-4249-400E-82B7-67F9F6721691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22:27.533" v="17474"/>
          <ac:graphicFrameMkLst>
            <pc:docMk/>
            <pc:sldMk cId="3672746191" sldId="313"/>
            <ac:graphicFrameMk id="36" creationId="{F91EC725-2A59-4BEA-8C66-6440588DA58D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22:34.883" v="17535"/>
          <ac:graphicFrameMkLst>
            <pc:docMk/>
            <pc:sldMk cId="3672746191" sldId="313"/>
            <ac:graphicFrameMk id="37" creationId="{C3EF7E25-67F8-4B93-A52B-7C3FD6678DCD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49:35.278" v="17610"/>
          <ac:graphicFrameMkLst>
            <pc:docMk/>
            <pc:sldMk cId="3672746191" sldId="313"/>
            <ac:graphicFrameMk id="38" creationId="{5AD43351-352C-4C4E-B8C2-83ECDA4461D9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49:48.839" v="17710"/>
          <ac:graphicFrameMkLst>
            <pc:docMk/>
            <pc:sldMk cId="3672746191" sldId="313"/>
            <ac:graphicFrameMk id="40" creationId="{81AE18A5-9C7A-489B-B11E-D7BF06FAC5A2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49:51.704" v="17864"/>
          <ac:graphicFrameMkLst>
            <pc:docMk/>
            <pc:sldMk cId="3672746191" sldId="313"/>
            <ac:graphicFrameMk id="41" creationId="{E2FE23A1-4D00-42CF-BC7A-E9EA22406A06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49:56.668" v="17951"/>
          <ac:graphicFrameMkLst>
            <pc:docMk/>
            <pc:sldMk cId="3672746191" sldId="313"/>
            <ac:graphicFrameMk id="50" creationId="{506CAEBA-849E-46D9-805A-F333C17EE026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49:58.065" v="18108"/>
          <ac:graphicFrameMkLst>
            <pc:docMk/>
            <pc:sldMk cId="3672746191" sldId="313"/>
            <ac:graphicFrameMk id="53" creationId="{BE1BD3C5-47EA-4DD0-9841-B02C49F3BF5F}"/>
          </ac:graphicFrameMkLst>
        </pc:graphicFrameChg>
        <pc:graphicFrameChg chg="del">
          <ac:chgData name="Wind-Larsen, Taus (SGRE OF TE NAC TD SYC)" userId="909f4c56-f0bd-48e2-b5e6-c85fd07560b7" providerId="ADAL" clId="{CAC997D2-2045-4FBD-88AA-2930340D2AF4}" dt="2022-02-11T10:20:46.282" v="17022"/>
          <ac:graphicFrameMkLst>
            <pc:docMk/>
            <pc:sldMk cId="3672746191" sldId="313"/>
            <ac:graphicFrameMk id="55" creationId="{0CE55B2B-7639-4710-A91C-B990DDFC74C8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49:59.442" v="18195"/>
          <ac:graphicFrameMkLst>
            <pc:docMk/>
            <pc:sldMk cId="3672746191" sldId="313"/>
            <ac:graphicFrameMk id="56" creationId="{72F14736-63C8-44EC-9477-988771928180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50:00.545" v="18245"/>
          <ac:graphicFrameMkLst>
            <pc:docMk/>
            <pc:sldMk cId="3672746191" sldId="313"/>
            <ac:graphicFrameMk id="57" creationId="{9AF6B4CA-6331-47BC-AF5D-C37DD87091F2}"/>
          </ac:graphicFrameMkLst>
        </pc:graphicFrameChg>
        <pc:graphicFrameChg chg="add mod">
          <ac:chgData name="Wind-Larsen, Taus (SGRE OF TE NAC TD SYC)" userId="909f4c56-f0bd-48e2-b5e6-c85fd07560b7" providerId="ADAL" clId="{CAC997D2-2045-4FBD-88AA-2930340D2AF4}" dt="2022-02-11T10:50:00.592" v="18263"/>
          <ac:graphicFrameMkLst>
            <pc:docMk/>
            <pc:sldMk cId="3672746191" sldId="313"/>
            <ac:graphicFrameMk id="58" creationId="{268C19AF-944F-4775-AE06-14BFF1C4EB4C}"/>
          </ac:graphicFrameMkLst>
        </pc:graphicFrameChg>
        <pc:picChg chg="add del mod">
          <ac:chgData name="Wind-Larsen, Taus (SGRE OF TE NAC TD SYC)" userId="909f4c56-f0bd-48e2-b5e6-c85fd07560b7" providerId="ADAL" clId="{CAC997D2-2045-4FBD-88AA-2930340D2AF4}" dt="2022-02-11T10:17:01.296" v="16610" actId="478"/>
          <ac:picMkLst>
            <pc:docMk/>
            <pc:sldMk cId="3672746191" sldId="313"/>
            <ac:picMk id="9" creationId="{D2F89DC8-5C74-4836-BB22-80027E2BF6DA}"/>
          </ac:picMkLst>
        </pc:picChg>
        <pc:picChg chg="del">
          <ac:chgData name="Wind-Larsen, Taus (SGRE OF TE NAC TD SYC)" userId="909f4c56-f0bd-48e2-b5e6-c85fd07560b7" providerId="ADAL" clId="{CAC997D2-2045-4FBD-88AA-2930340D2AF4}" dt="2022-02-11T10:15:32.922" v="16603" actId="478"/>
          <ac:picMkLst>
            <pc:docMk/>
            <pc:sldMk cId="3672746191" sldId="313"/>
            <ac:picMk id="10" creationId="{DC9EAB48-116D-4DCD-B020-FFC9C222C131}"/>
          </ac:picMkLst>
        </pc:picChg>
        <pc:cxnChg chg="del mod ord">
          <ac:chgData name="Wind-Larsen, Taus (SGRE OF TE NAC TD SYC)" userId="909f4c56-f0bd-48e2-b5e6-c85fd07560b7" providerId="ADAL" clId="{CAC997D2-2045-4FBD-88AA-2930340D2AF4}" dt="2022-02-11T10:22:34.867" v="17522"/>
          <ac:cxnSpMkLst>
            <pc:docMk/>
            <pc:sldMk cId="3672746191" sldId="313"/>
            <ac:cxnSpMk id="24" creationId="{F4C36181-9D27-4939-A54D-678B1532EE0F}"/>
          </ac:cxnSpMkLst>
        </pc:cxnChg>
        <pc:cxnChg chg="del mod ord">
          <ac:chgData name="Wind-Larsen, Taus (SGRE OF TE NAC TD SYC)" userId="909f4c56-f0bd-48e2-b5e6-c85fd07560b7" providerId="ADAL" clId="{CAC997D2-2045-4FBD-88AA-2930340D2AF4}" dt="2022-02-11T10:22:34.861" v="17520"/>
          <ac:cxnSpMkLst>
            <pc:docMk/>
            <pc:sldMk cId="3672746191" sldId="313"/>
            <ac:cxnSpMk id="26" creationId="{A763C920-A776-498F-A8B0-16AF1591AE38}"/>
          </ac:cxnSpMkLst>
        </pc:cxnChg>
        <pc:cxnChg chg="del mod ord">
          <ac:chgData name="Wind-Larsen, Taus (SGRE OF TE NAC TD SYC)" userId="909f4c56-f0bd-48e2-b5e6-c85fd07560b7" providerId="ADAL" clId="{CAC997D2-2045-4FBD-88AA-2930340D2AF4}" dt="2022-02-11T10:22:34.861" v="17518"/>
          <ac:cxnSpMkLst>
            <pc:docMk/>
            <pc:sldMk cId="3672746191" sldId="313"/>
            <ac:cxnSpMk id="27" creationId="{D2A0C21C-9E2E-4F75-AB27-727E91C76C13}"/>
          </ac:cxnSpMkLst>
        </pc:cxnChg>
      </pc:sldChg>
      <pc:sldChg chg="addSp delSp modSp mod">
        <pc:chgData name="Wind-Larsen, Taus (SGRE OF TE NAC TD SYC)" userId="909f4c56-f0bd-48e2-b5e6-c85fd07560b7" providerId="ADAL" clId="{CAC997D2-2045-4FBD-88AA-2930340D2AF4}" dt="2022-02-11T14:53:02.940" v="36680"/>
        <pc:sldMkLst>
          <pc:docMk/>
          <pc:sldMk cId="1209066160" sldId="314"/>
        </pc:sldMkLst>
        <pc:spChg chg="mod ord">
          <ac:chgData name="Wind-Larsen, Taus (SGRE OF TE NAC TD SYC)" userId="909f4c56-f0bd-48e2-b5e6-c85fd07560b7" providerId="ADAL" clId="{CAC997D2-2045-4FBD-88AA-2930340D2AF4}" dt="2022-02-11T14:53:02.914" v="36647"/>
          <ac:spMkLst>
            <pc:docMk/>
            <pc:sldMk cId="1209066160" sldId="314"/>
            <ac:spMk id="2" creationId="{5D788ADA-8C37-43AB-89C9-1218A42316CA}"/>
          </ac:spMkLst>
        </pc:spChg>
        <pc:spChg chg="mod ord">
          <ac:chgData name="Wind-Larsen, Taus (SGRE OF TE NAC TD SYC)" userId="909f4c56-f0bd-48e2-b5e6-c85fd07560b7" providerId="ADAL" clId="{CAC997D2-2045-4FBD-88AA-2930340D2AF4}" dt="2022-02-11T14:53:02.916" v="36649"/>
          <ac:spMkLst>
            <pc:docMk/>
            <pc:sldMk cId="1209066160" sldId="314"/>
            <ac:spMk id="3" creationId="{8E0AAC11-3202-46A9-8EB4-8DF0337F24B7}"/>
          </ac:spMkLst>
        </pc:spChg>
        <pc:spChg chg="mod ord">
          <ac:chgData name="Wind-Larsen, Taus (SGRE OF TE NAC TD SYC)" userId="909f4c56-f0bd-48e2-b5e6-c85fd07560b7" providerId="ADAL" clId="{CAC997D2-2045-4FBD-88AA-2930340D2AF4}" dt="2022-02-11T14:53:02.916" v="36651"/>
          <ac:spMkLst>
            <pc:docMk/>
            <pc:sldMk cId="1209066160" sldId="314"/>
            <ac:spMk id="4" creationId="{7B1880A8-F560-4971-93F0-7C14A34CF76C}"/>
          </ac:spMkLst>
        </pc:spChg>
        <pc:spChg chg="mod ord">
          <ac:chgData name="Wind-Larsen, Taus (SGRE OF TE NAC TD SYC)" userId="909f4c56-f0bd-48e2-b5e6-c85fd07560b7" providerId="ADAL" clId="{CAC997D2-2045-4FBD-88AA-2930340D2AF4}" dt="2022-02-11T14:53:02.919" v="36655"/>
          <ac:spMkLst>
            <pc:docMk/>
            <pc:sldMk cId="1209066160" sldId="314"/>
            <ac:spMk id="5" creationId="{39258CE2-AABA-4F42-B387-690DFCFFF06C}"/>
          </ac:spMkLst>
        </pc:spChg>
        <pc:spChg chg="mod ord">
          <ac:chgData name="Wind-Larsen, Taus (SGRE OF TE NAC TD SYC)" userId="909f4c56-f0bd-48e2-b5e6-c85fd07560b7" providerId="ADAL" clId="{CAC997D2-2045-4FBD-88AA-2930340D2AF4}" dt="2022-02-11T14:53:02.913" v="36645"/>
          <ac:spMkLst>
            <pc:docMk/>
            <pc:sldMk cId="1209066160" sldId="314"/>
            <ac:spMk id="6" creationId="{FB9CFFEC-C97F-4015-BB00-142261497CAB}"/>
          </ac:spMkLst>
        </pc:spChg>
        <pc:spChg chg="mod ord">
          <ac:chgData name="Wind-Larsen, Taus (SGRE OF TE NAC TD SYC)" userId="909f4c56-f0bd-48e2-b5e6-c85fd07560b7" providerId="ADAL" clId="{CAC997D2-2045-4FBD-88AA-2930340D2AF4}" dt="2022-02-11T14:53:02.917" v="36653"/>
          <ac:spMkLst>
            <pc:docMk/>
            <pc:sldMk cId="1209066160" sldId="314"/>
            <ac:spMk id="9" creationId="{04F17845-4D22-45ED-9899-3BF6E77ACD44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2:19.233" v="19118"/>
          <ac:spMkLst>
            <pc:docMk/>
            <pc:sldMk cId="1209066160" sldId="314"/>
            <ac:spMk id="10" creationId="{681B0732-662D-4D3E-A5A7-5B57C5871259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2:22.692" v="19289"/>
          <ac:spMkLst>
            <pc:docMk/>
            <pc:sldMk cId="1209066160" sldId="314"/>
            <ac:spMk id="12" creationId="{6EA7E408-3B4B-47BA-BD28-D2355E257DD4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2:30.755" v="19408"/>
          <ac:spMkLst>
            <pc:docMk/>
            <pc:sldMk cId="1209066160" sldId="314"/>
            <ac:spMk id="13" creationId="{6CC59C4D-F0EA-4405-8513-5B36418E12F8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2:34.872" v="19845"/>
          <ac:spMkLst>
            <pc:docMk/>
            <pc:sldMk cId="1209066160" sldId="314"/>
            <ac:spMk id="14" creationId="{A286AA19-2891-42C6-B3F4-E33BB8FC6436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2:38.035" v="19970"/>
          <ac:spMkLst>
            <pc:docMk/>
            <pc:sldMk cId="1209066160" sldId="314"/>
            <ac:spMk id="15" creationId="{72CA66A2-3764-43E2-86EC-FCAF22AB5A44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2:46.642" v="20078"/>
          <ac:spMkLst>
            <pc:docMk/>
            <pc:sldMk cId="1209066160" sldId="314"/>
            <ac:spMk id="16" creationId="{1C50708C-9619-4E4A-8BC5-AB72ABD34993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2:52.280" v="20174"/>
          <ac:spMkLst>
            <pc:docMk/>
            <pc:sldMk cId="1209066160" sldId="314"/>
            <ac:spMk id="17" creationId="{610290DD-11A3-4B26-91EE-F333F5442312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2:54.998" v="20272"/>
          <ac:spMkLst>
            <pc:docMk/>
            <pc:sldMk cId="1209066160" sldId="314"/>
            <ac:spMk id="18" creationId="{C5E8198F-9661-47A1-B97D-BE81062EAEE0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3:08.220" v="20437"/>
          <ac:spMkLst>
            <pc:docMk/>
            <pc:sldMk cId="1209066160" sldId="314"/>
            <ac:spMk id="19" creationId="{D428ACD5-8D2B-4477-B907-9357B0FC6513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3:12.265" v="20602"/>
          <ac:spMkLst>
            <pc:docMk/>
            <pc:sldMk cId="1209066160" sldId="314"/>
            <ac:spMk id="20" creationId="{386DF00C-E8E4-4E66-BD30-8E6C59F127B6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3:16.707" v="20769"/>
          <ac:spMkLst>
            <pc:docMk/>
            <pc:sldMk cId="1209066160" sldId="314"/>
            <ac:spMk id="21" creationId="{AF129EDB-5E51-4AAA-B2B4-A13C2396B759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3:30.948" v="20882"/>
          <ac:spMkLst>
            <pc:docMk/>
            <pc:sldMk cId="1209066160" sldId="314"/>
            <ac:spMk id="22" creationId="{EC1C6D24-3536-4F01-8364-6773BD96658D}"/>
          </ac:spMkLst>
        </pc:spChg>
        <pc:spChg chg="del">
          <ac:chgData name="Wind-Larsen, Taus (SGRE OF TE NAC TD SYC)" userId="909f4c56-f0bd-48e2-b5e6-c85fd07560b7" providerId="ADAL" clId="{CAC997D2-2045-4FBD-88AA-2930340D2AF4}" dt="2022-02-11T12:31:53.647" v="18319" actId="478"/>
          <ac:spMkLst>
            <pc:docMk/>
            <pc:sldMk cId="1209066160" sldId="314"/>
            <ac:spMk id="23" creationId="{F7660974-F7B8-468B-9F1B-A768984AC222}"/>
          </ac:spMkLst>
        </pc:spChg>
        <pc:spChg chg="del">
          <ac:chgData name="Wind-Larsen, Taus (SGRE OF TE NAC TD SYC)" userId="909f4c56-f0bd-48e2-b5e6-c85fd07560b7" providerId="ADAL" clId="{CAC997D2-2045-4FBD-88AA-2930340D2AF4}" dt="2022-02-11T12:31:53.647" v="18319" actId="478"/>
          <ac:spMkLst>
            <pc:docMk/>
            <pc:sldMk cId="1209066160" sldId="314"/>
            <ac:spMk id="24" creationId="{FE6314DC-C4E9-42DB-AF1F-F1529E09E031}"/>
          </ac:spMkLst>
        </pc:spChg>
        <pc:spChg chg="del">
          <ac:chgData name="Wind-Larsen, Taus (SGRE OF TE NAC TD SYC)" userId="909f4c56-f0bd-48e2-b5e6-c85fd07560b7" providerId="ADAL" clId="{CAC997D2-2045-4FBD-88AA-2930340D2AF4}" dt="2022-02-11T12:31:53.647" v="18319" actId="478"/>
          <ac:spMkLst>
            <pc:docMk/>
            <pc:sldMk cId="1209066160" sldId="314"/>
            <ac:spMk id="25" creationId="{A89221C6-E52A-4EE3-9E36-87B05905BE8D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4:53:02.927" v="36667"/>
          <ac:spMkLst>
            <pc:docMk/>
            <pc:sldMk cId="1209066160" sldId="314"/>
            <ac:spMk id="26" creationId="{5D8DC933-BD83-4105-A2C4-90E882B5AF2D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4:53:02.930" v="36669"/>
          <ac:spMkLst>
            <pc:docMk/>
            <pc:sldMk cId="1209066160" sldId="314"/>
            <ac:spMk id="27" creationId="{517F3945-3335-456D-836F-959B7E8B38D7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4:53:02.933" v="36671"/>
          <ac:spMkLst>
            <pc:docMk/>
            <pc:sldMk cId="1209066160" sldId="314"/>
            <ac:spMk id="28" creationId="{2FD4225D-9A52-463F-89E3-923BA9F25DF4}"/>
          </ac:spMkLst>
        </pc:spChg>
        <pc:spChg chg="del">
          <ac:chgData name="Wind-Larsen, Taus (SGRE OF TE NAC TD SYC)" userId="909f4c56-f0bd-48e2-b5e6-c85fd07560b7" providerId="ADAL" clId="{CAC997D2-2045-4FBD-88AA-2930340D2AF4}" dt="2022-02-11T12:31:53.647" v="18319" actId="478"/>
          <ac:spMkLst>
            <pc:docMk/>
            <pc:sldMk cId="1209066160" sldId="314"/>
            <ac:spMk id="29" creationId="{37772C43-C862-4EC0-AADA-2EDE82B7D63D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2:37.864" v="19932"/>
          <ac:spMkLst>
            <pc:docMk/>
            <pc:sldMk cId="1209066160" sldId="314"/>
            <ac:spMk id="30" creationId="{4EA7C3B8-208D-4052-8607-00501DD1CF58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2:30.274" v="19293"/>
          <ac:spMkLst>
            <pc:docMk/>
            <pc:sldMk cId="1209066160" sldId="314"/>
            <ac:spMk id="31" creationId="{C66C1499-1B8C-46D4-B9AB-9FF0AB5E6787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2:30.278" v="19294"/>
          <ac:spMkLst>
            <pc:docMk/>
            <pc:sldMk cId="1209066160" sldId="314"/>
            <ac:spMk id="32" creationId="{A80F393C-D8D1-4152-8F6E-981F9BDF7770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2:30.642" v="19374"/>
          <ac:spMkLst>
            <pc:docMk/>
            <pc:sldMk cId="1209066160" sldId="314"/>
            <ac:spMk id="33" creationId="{25175C36-499C-4A87-B72F-BA6FBE5825E3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2:30.642" v="19375"/>
          <ac:spMkLst>
            <pc:docMk/>
            <pc:sldMk cId="1209066160" sldId="314"/>
            <ac:spMk id="34" creationId="{0B80334B-3D07-4D27-8662-22D31CFB2CCB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2:30.642" v="19376"/>
          <ac:spMkLst>
            <pc:docMk/>
            <pc:sldMk cId="1209066160" sldId="314"/>
            <ac:spMk id="35" creationId="{5D169CAB-A598-4A04-8D57-E0797BE327CA}"/>
          </ac:spMkLst>
        </pc:spChg>
        <pc:spChg chg="del">
          <ac:chgData name="Wind-Larsen, Taus (SGRE OF TE NAC TD SYC)" userId="909f4c56-f0bd-48e2-b5e6-c85fd07560b7" providerId="ADAL" clId="{CAC997D2-2045-4FBD-88AA-2930340D2AF4}" dt="2022-02-11T12:31:53.647" v="18319" actId="478"/>
          <ac:spMkLst>
            <pc:docMk/>
            <pc:sldMk cId="1209066160" sldId="314"/>
            <ac:spMk id="37" creationId="{3D9EEAFE-14AF-4034-9444-4A2019A7BBD3}"/>
          </ac:spMkLst>
        </pc:spChg>
        <pc:spChg chg="add del mod ord">
          <ac:chgData name="Wind-Larsen, Taus (SGRE OF TE NAC TD SYC)" userId="909f4c56-f0bd-48e2-b5e6-c85fd07560b7" providerId="ADAL" clId="{CAC997D2-2045-4FBD-88AA-2930340D2AF4}" dt="2022-02-11T12:32:30.458" v="19326"/>
          <ac:spMkLst>
            <pc:docMk/>
            <pc:sldMk cId="1209066160" sldId="314"/>
            <ac:spMk id="38" creationId="{51B4047C-E4C1-4AD5-8AA7-1E8AE4D17276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2:37.870" v="19934"/>
          <ac:spMkLst>
            <pc:docMk/>
            <pc:sldMk cId="1209066160" sldId="314"/>
            <ac:spMk id="41" creationId="{C14CAEE0-BF07-4532-A666-7868E7625A1F}"/>
          </ac:spMkLst>
        </pc:spChg>
        <pc:spChg chg="del">
          <ac:chgData name="Wind-Larsen, Taus (SGRE OF TE NAC TD SYC)" userId="909f4c56-f0bd-48e2-b5e6-c85fd07560b7" providerId="ADAL" clId="{CAC997D2-2045-4FBD-88AA-2930340D2AF4}" dt="2022-02-11T12:31:53.647" v="18319" actId="478"/>
          <ac:spMkLst>
            <pc:docMk/>
            <pc:sldMk cId="1209066160" sldId="314"/>
            <ac:spMk id="42" creationId="{BBA672EB-9970-4F15-BD9F-B55D4CA6B097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3:43.899" v="21057"/>
          <ac:spMkLst>
            <pc:docMk/>
            <pc:sldMk cId="1209066160" sldId="314"/>
            <ac:spMk id="43" creationId="{74F0B28F-CBC2-42A6-9020-B1F050AD7C32}"/>
          </ac:spMkLst>
        </pc:spChg>
        <pc:spChg chg="del">
          <ac:chgData name="Wind-Larsen, Taus (SGRE OF TE NAC TD SYC)" userId="909f4c56-f0bd-48e2-b5e6-c85fd07560b7" providerId="ADAL" clId="{CAC997D2-2045-4FBD-88AA-2930340D2AF4}" dt="2022-02-11T12:31:53.647" v="18319" actId="478"/>
          <ac:spMkLst>
            <pc:docMk/>
            <pc:sldMk cId="1209066160" sldId="314"/>
            <ac:spMk id="44" creationId="{08A67F4F-8F18-4B08-9CE4-15A915E687F0}"/>
          </ac:spMkLst>
        </pc:spChg>
        <pc:spChg chg="del">
          <ac:chgData name="Wind-Larsen, Taus (SGRE OF TE NAC TD SYC)" userId="909f4c56-f0bd-48e2-b5e6-c85fd07560b7" providerId="ADAL" clId="{CAC997D2-2045-4FBD-88AA-2930340D2AF4}" dt="2022-02-11T12:31:53.647" v="18319" actId="478"/>
          <ac:spMkLst>
            <pc:docMk/>
            <pc:sldMk cId="1209066160" sldId="314"/>
            <ac:spMk id="45" creationId="{EC5EE86D-90DC-43FB-91E0-042A768F72B5}"/>
          </ac:spMkLst>
        </pc:spChg>
        <pc:spChg chg="add del mod ord">
          <ac:chgData name="Wind-Larsen, Taus (SGRE OF TE NAC TD SYC)" userId="909f4c56-f0bd-48e2-b5e6-c85fd07560b7" providerId="ADAL" clId="{CAC997D2-2045-4FBD-88AA-2930340D2AF4}" dt="2022-02-11T12:32:37.409" v="19850"/>
          <ac:spMkLst>
            <pc:docMk/>
            <pc:sldMk cId="1209066160" sldId="314"/>
            <ac:spMk id="46" creationId="{09A67A54-4989-4CAA-83E1-3C6C7E6A0534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2:37.892" v="19936"/>
          <ac:spMkLst>
            <pc:docMk/>
            <pc:sldMk cId="1209066160" sldId="314"/>
            <ac:spMk id="47" creationId="{E0174BA6-0B81-44DE-B3B7-03AA6219E815}"/>
          </ac:spMkLst>
        </pc:spChg>
        <pc:spChg chg="del">
          <ac:chgData name="Wind-Larsen, Taus (SGRE OF TE NAC TD SYC)" userId="909f4c56-f0bd-48e2-b5e6-c85fd07560b7" providerId="ADAL" clId="{CAC997D2-2045-4FBD-88AA-2930340D2AF4}" dt="2022-02-11T11:10:24.246" v="18312" actId="478"/>
          <ac:spMkLst>
            <pc:docMk/>
            <pc:sldMk cId="1209066160" sldId="314"/>
            <ac:spMk id="48" creationId="{7C0543D2-EE86-4BF6-94E2-DBB2010B93A7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2:37.897" v="19937"/>
          <ac:spMkLst>
            <pc:docMk/>
            <pc:sldMk cId="1209066160" sldId="314"/>
            <ac:spMk id="52" creationId="{5D79ED0A-799D-452B-9898-2FF89A399F28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2:37.898" v="19938"/>
          <ac:spMkLst>
            <pc:docMk/>
            <pc:sldMk cId="1209066160" sldId="314"/>
            <ac:spMk id="53" creationId="{9938A5CB-11DF-4E4C-9C40-F578C474C1FE}"/>
          </ac:spMkLst>
        </pc:spChg>
        <pc:spChg chg="mod ord">
          <ac:chgData name="Wind-Larsen, Taus (SGRE OF TE NAC TD SYC)" userId="909f4c56-f0bd-48e2-b5e6-c85fd07560b7" providerId="ADAL" clId="{CAC997D2-2045-4FBD-88AA-2930340D2AF4}" dt="2022-02-11T14:53:02.920" v="36657"/>
          <ac:spMkLst>
            <pc:docMk/>
            <pc:sldMk cId="1209066160" sldId="314"/>
            <ac:spMk id="57" creationId="{6FAB43A1-EA11-4255-B86F-726004BB6D60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4:53:02.929" v="36668"/>
          <ac:spMkLst>
            <pc:docMk/>
            <pc:sldMk cId="1209066160" sldId="314"/>
            <ac:spMk id="59" creationId="{25CFCEC0-B110-4174-A12D-60BA5D61B64C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4:53:02.931" v="36670"/>
          <ac:spMkLst>
            <pc:docMk/>
            <pc:sldMk cId="1209066160" sldId="314"/>
            <ac:spMk id="61" creationId="{D13114FD-DCB1-4DA4-A7D1-73E0F6D540AF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4:53:02.934" v="36672"/>
          <ac:spMkLst>
            <pc:docMk/>
            <pc:sldMk cId="1209066160" sldId="314"/>
            <ac:spMk id="63" creationId="{D3696484-1079-407D-8807-61547CA17415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4:53:02.937" v="36674"/>
          <ac:spMkLst>
            <pc:docMk/>
            <pc:sldMk cId="1209066160" sldId="314"/>
            <ac:spMk id="65" creationId="{290E05D6-59AA-47D6-A84B-621B888831E2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4:53:02.938" v="36675"/>
          <ac:spMkLst>
            <pc:docMk/>
            <pc:sldMk cId="1209066160" sldId="314"/>
            <ac:spMk id="67" creationId="{529E55F6-06A8-434C-B0E0-D8A9D0616EDB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4:53:02.939" v="36676"/>
          <ac:spMkLst>
            <pc:docMk/>
            <pc:sldMk cId="1209066160" sldId="314"/>
            <ac:spMk id="69" creationId="{20DA7BC9-8807-475C-9621-163B010D237F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3:33.854" v="20957"/>
          <ac:spMkLst>
            <pc:docMk/>
            <pc:sldMk cId="1209066160" sldId="314"/>
            <ac:spMk id="71" creationId="{9455F0BE-49F6-45FF-962E-6F5D3D9B1892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3:33.978" v="20993"/>
          <ac:spMkLst>
            <pc:docMk/>
            <pc:sldMk cId="1209066160" sldId="314"/>
            <ac:spMk id="72" creationId="{2FE6A411-51CE-4B8B-8A84-BA22816AB7D1}"/>
          </ac:spMkLst>
        </pc:spChg>
        <pc:spChg chg="add del mod ord">
          <ac:chgData name="Wind-Larsen, Taus (SGRE OF TE NAC TD SYC)" userId="909f4c56-f0bd-48e2-b5e6-c85fd07560b7" providerId="ADAL" clId="{CAC997D2-2045-4FBD-88AA-2930340D2AF4}" dt="2022-02-11T14:53:02.940" v="36678"/>
          <ac:spMkLst>
            <pc:docMk/>
            <pc:sldMk cId="1209066160" sldId="314"/>
            <ac:spMk id="78" creationId="{4ACE6BF3-1590-4A5A-94F5-E5E6F38680BE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4:10.435" v="21425"/>
          <ac:spMkLst>
            <pc:docMk/>
            <pc:sldMk cId="1209066160" sldId="314"/>
            <ac:spMk id="79" creationId="{857E168C-CFBF-4FE8-9EBF-64B22AE46BED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4:21.905" v="21535"/>
          <ac:spMkLst>
            <pc:docMk/>
            <pc:sldMk cId="1209066160" sldId="314"/>
            <ac:spMk id="84" creationId="{4DDE55F7-0B61-42A3-952E-7225ECC48F57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40:28.669" v="30124"/>
          <ac:spMkLst>
            <pc:docMk/>
            <pc:sldMk cId="1209066160" sldId="314"/>
            <ac:spMk id="87" creationId="{97B4EBD5-42FC-49C9-8FA3-ECD7DF4582DB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5:50.991" v="21775"/>
          <ac:spMkLst>
            <pc:docMk/>
            <pc:sldMk cId="1209066160" sldId="314"/>
            <ac:spMk id="88" creationId="{67B6ACC7-036B-4F03-86BA-8D3143242D33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5:54.852" v="21870"/>
          <ac:spMkLst>
            <pc:docMk/>
            <pc:sldMk cId="1209066160" sldId="314"/>
            <ac:spMk id="90" creationId="{AC1DF291-FD0B-43B6-9E60-A547AA81FCEF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6:39.831" v="23641"/>
          <ac:spMkLst>
            <pc:docMk/>
            <pc:sldMk cId="1209066160" sldId="314"/>
            <ac:spMk id="93" creationId="{5DBCD7ED-F03B-48E4-BE94-2DE68D49999B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6:39.831" v="23641"/>
          <ac:spMkLst>
            <pc:docMk/>
            <pc:sldMk cId="1209066160" sldId="314"/>
            <ac:spMk id="94" creationId="{98CDE4BE-1FBB-4F69-B5C0-7E47F2C392FE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6:39.831" v="23641"/>
          <ac:spMkLst>
            <pc:docMk/>
            <pc:sldMk cId="1209066160" sldId="314"/>
            <ac:spMk id="95" creationId="{9B215EF6-50A4-4386-BF2B-2684D819B3A1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6:39.831" v="23641"/>
          <ac:spMkLst>
            <pc:docMk/>
            <pc:sldMk cId="1209066160" sldId="314"/>
            <ac:spMk id="96" creationId="{58429218-67E4-437B-B73C-01F3CA580398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6:39.831" v="23641"/>
          <ac:spMkLst>
            <pc:docMk/>
            <pc:sldMk cId="1209066160" sldId="314"/>
            <ac:spMk id="97" creationId="{DEE3B0C3-69D8-4E1B-A221-21D7E3846735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6:39.831" v="23641"/>
          <ac:spMkLst>
            <pc:docMk/>
            <pc:sldMk cId="1209066160" sldId="314"/>
            <ac:spMk id="98" creationId="{2A4D91AA-5ECA-4DE3-9C34-9C4B9D6AB119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6:39.831" v="23641"/>
          <ac:spMkLst>
            <pc:docMk/>
            <pc:sldMk cId="1209066160" sldId="314"/>
            <ac:spMk id="99" creationId="{6AAE5FBA-7C12-446B-8442-EDB42780AF31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6:39.831" v="23641"/>
          <ac:spMkLst>
            <pc:docMk/>
            <pc:sldMk cId="1209066160" sldId="314"/>
            <ac:spMk id="100" creationId="{583A2EFA-6879-49CC-A644-8B18E68D0654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6:39.831" v="23641"/>
          <ac:spMkLst>
            <pc:docMk/>
            <pc:sldMk cId="1209066160" sldId="314"/>
            <ac:spMk id="101" creationId="{875B51DE-4724-40E6-98B3-27771A67FB54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6:39.831" v="23641"/>
          <ac:spMkLst>
            <pc:docMk/>
            <pc:sldMk cId="1209066160" sldId="314"/>
            <ac:spMk id="102" creationId="{82F05C75-25F1-4BE1-954A-80F5CBD42C3A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6:39.831" v="23641"/>
          <ac:spMkLst>
            <pc:docMk/>
            <pc:sldMk cId="1209066160" sldId="314"/>
            <ac:spMk id="103" creationId="{399D21A8-C23E-4201-98AD-86D9FD4EA351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6:39.831" v="23641"/>
          <ac:spMkLst>
            <pc:docMk/>
            <pc:sldMk cId="1209066160" sldId="314"/>
            <ac:spMk id="104" creationId="{62CB5B16-FE22-423E-8F75-40FBACD452C0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9:31.110" v="29280"/>
          <ac:spMkLst>
            <pc:docMk/>
            <pc:sldMk cId="1209066160" sldId="314"/>
            <ac:spMk id="106" creationId="{524A4502-792B-4E53-A7BE-29B83F23351E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9:47.873" v="29833"/>
          <ac:spMkLst>
            <pc:docMk/>
            <pc:sldMk cId="1209066160" sldId="314"/>
            <ac:spMk id="107" creationId="{29AC5CAE-77A9-4ECC-A24A-BAEEF4B81947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9:47.873" v="29834"/>
          <ac:spMkLst>
            <pc:docMk/>
            <pc:sldMk cId="1209066160" sldId="314"/>
            <ac:spMk id="108" creationId="{74C24CCF-5726-420C-8090-0C83CAF3E299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9:47.874" v="29835"/>
          <ac:spMkLst>
            <pc:docMk/>
            <pc:sldMk cId="1209066160" sldId="314"/>
            <ac:spMk id="109" creationId="{4EFE632E-F530-400C-B78B-6AAC06462B7F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9:47.875" v="29836"/>
          <ac:spMkLst>
            <pc:docMk/>
            <pc:sldMk cId="1209066160" sldId="314"/>
            <ac:spMk id="110" creationId="{47639D9D-98DD-402E-93F7-4C21BCE8C982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9:47.995" v="29900"/>
          <ac:spMkLst>
            <pc:docMk/>
            <pc:sldMk cId="1209066160" sldId="314"/>
            <ac:spMk id="111" creationId="{A2C8AB76-0D57-4953-8914-9B9ED49244F0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32.396" v="28125"/>
          <ac:spMkLst>
            <pc:docMk/>
            <pc:sldMk cId="1209066160" sldId="314"/>
            <ac:spMk id="114" creationId="{A7AEEAA5-745A-4BE8-B291-C60E5872934C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8:32.396" v="28125"/>
          <ac:spMkLst>
            <pc:docMk/>
            <pc:sldMk cId="1209066160" sldId="314"/>
            <ac:spMk id="115" creationId="{5DEA6C07-3651-4342-86B4-0890DA1B51C3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8:31.325" v="28022"/>
          <ac:spMkLst>
            <pc:docMk/>
            <pc:sldMk cId="1209066160" sldId="314"/>
            <ac:spMk id="117" creationId="{373EEA6D-1254-4854-85D1-0C06A825E4F0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8:31.325" v="28022"/>
          <ac:spMkLst>
            <pc:docMk/>
            <pc:sldMk cId="1209066160" sldId="314"/>
            <ac:spMk id="118" creationId="{6194C3AE-911F-4F33-8C61-21A50CA4AD4A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8:31.325" v="28022"/>
          <ac:spMkLst>
            <pc:docMk/>
            <pc:sldMk cId="1209066160" sldId="314"/>
            <ac:spMk id="119" creationId="{2748EFEF-648F-483B-85FE-E30DC515DF10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8:31.325" v="28022"/>
          <ac:spMkLst>
            <pc:docMk/>
            <pc:sldMk cId="1209066160" sldId="314"/>
            <ac:spMk id="120" creationId="{D051E974-8120-42E6-A79A-8731A1C41C4D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8:31.325" v="28022"/>
          <ac:spMkLst>
            <pc:docMk/>
            <pc:sldMk cId="1209066160" sldId="314"/>
            <ac:spMk id="121" creationId="{2ED41E2F-4B9A-4AA9-AD16-B09656F6364C}"/>
          </ac:spMkLst>
        </pc:spChg>
        <pc:spChg chg="add del mod ord">
          <ac:chgData name="Wind-Larsen, Taus (SGRE OF TE NAC TD SYC)" userId="909f4c56-f0bd-48e2-b5e6-c85fd07560b7" providerId="ADAL" clId="{CAC997D2-2045-4FBD-88AA-2930340D2AF4}" dt="2022-02-11T12:38:31.325" v="28022"/>
          <ac:spMkLst>
            <pc:docMk/>
            <pc:sldMk cId="1209066160" sldId="314"/>
            <ac:spMk id="123" creationId="{D99B5423-823F-42E6-8972-F05139BE4E43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8:29.765" v="27684"/>
          <ac:spMkLst>
            <pc:docMk/>
            <pc:sldMk cId="1209066160" sldId="314"/>
            <ac:spMk id="124" creationId="{0E398622-10EF-49F1-8E74-C8B31E0061B6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29.765" v="27684"/>
          <ac:spMkLst>
            <pc:docMk/>
            <pc:sldMk cId="1209066160" sldId="314"/>
            <ac:spMk id="125" creationId="{56F377D7-27D6-4D57-B4AB-9E78E20D1D69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29.765" v="27684"/>
          <ac:spMkLst>
            <pc:docMk/>
            <pc:sldMk cId="1209066160" sldId="314"/>
            <ac:spMk id="126" creationId="{2AE69126-DF6B-41F5-A854-76B4FB9392D5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29.765" v="27684"/>
          <ac:spMkLst>
            <pc:docMk/>
            <pc:sldMk cId="1209066160" sldId="314"/>
            <ac:spMk id="127" creationId="{81F3A2D2-889E-4BFA-9C1D-7B49B561B656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29.765" v="27684"/>
          <ac:spMkLst>
            <pc:docMk/>
            <pc:sldMk cId="1209066160" sldId="314"/>
            <ac:spMk id="128" creationId="{F9AB28B7-AC62-4F68-B7BC-EFD7271B86AA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29.765" v="27684"/>
          <ac:spMkLst>
            <pc:docMk/>
            <pc:sldMk cId="1209066160" sldId="314"/>
            <ac:spMk id="129" creationId="{29E666CA-A92C-4C84-AFEC-437F8430A424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29.765" v="27684"/>
          <ac:spMkLst>
            <pc:docMk/>
            <pc:sldMk cId="1209066160" sldId="314"/>
            <ac:spMk id="130" creationId="{1D52D603-E050-4FFA-A76A-24C628362ED6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29.765" v="27684"/>
          <ac:spMkLst>
            <pc:docMk/>
            <pc:sldMk cId="1209066160" sldId="314"/>
            <ac:spMk id="131" creationId="{CB28C14E-D55B-4858-A6AC-0DF20AD98265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29.765" v="27684"/>
          <ac:spMkLst>
            <pc:docMk/>
            <pc:sldMk cId="1209066160" sldId="314"/>
            <ac:spMk id="132" creationId="{0AF6253A-9D5E-452D-BFAA-C797BAFD4A6D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29.765" v="27684"/>
          <ac:spMkLst>
            <pc:docMk/>
            <pc:sldMk cId="1209066160" sldId="314"/>
            <ac:spMk id="133" creationId="{53C91307-D8D8-43C6-BB90-3C4BB82A9287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29.765" v="27684"/>
          <ac:spMkLst>
            <pc:docMk/>
            <pc:sldMk cId="1209066160" sldId="314"/>
            <ac:spMk id="134" creationId="{0B7AE0EE-7229-40BD-945E-2B6783B95DA2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29.765" v="27684"/>
          <ac:spMkLst>
            <pc:docMk/>
            <pc:sldMk cId="1209066160" sldId="314"/>
            <ac:spMk id="135" creationId="{B977F201-02B8-4822-A5F8-3A9F2253141C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8:28.500" v="26984"/>
          <ac:spMkLst>
            <pc:docMk/>
            <pc:sldMk cId="1209066160" sldId="314"/>
            <ac:spMk id="137" creationId="{B2F4F0B7-D582-49AE-86F0-BAA02AC5CBF6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28.500" v="26984"/>
          <ac:spMkLst>
            <pc:docMk/>
            <pc:sldMk cId="1209066160" sldId="314"/>
            <ac:spMk id="138" creationId="{EFA28ABB-9357-4BB5-A419-964F955AEBE1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28.500" v="26984"/>
          <ac:spMkLst>
            <pc:docMk/>
            <pc:sldMk cId="1209066160" sldId="314"/>
            <ac:spMk id="139" creationId="{A4276058-8403-408C-B5A4-09309FFCF020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28.500" v="26984"/>
          <ac:spMkLst>
            <pc:docMk/>
            <pc:sldMk cId="1209066160" sldId="314"/>
            <ac:spMk id="140" creationId="{3E124EA1-DA55-429D-A434-E9E5B052A4D5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28.500" v="26984"/>
          <ac:spMkLst>
            <pc:docMk/>
            <pc:sldMk cId="1209066160" sldId="314"/>
            <ac:spMk id="141" creationId="{4DDECD60-3E64-415B-A11A-2C6A5FC11D48}"/>
          </ac:spMkLst>
        </pc:spChg>
        <pc:spChg chg="add mod">
          <ac:chgData name="Wind-Larsen, Taus (SGRE OF TE NAC TD SYC)" userId="909f4c56-f0bd-48e2-b5e6-c85fd07560b7" providerId="ADAL" clId="{CAC997D2-2045-4FBD-88AA-2930340D2AF4}" dt="2022-02-11T12:38:28.500" v="26984"/>
          <ac:spMkLst>
            <pc:docMk/>
            <pc:sldMk cId="1209066160" sldId="314"/>
            <ac:spMk id="142" creationId="{81FB219B-0E67-492E-97B8-0D8E976462B1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9:44.329" v="29712"/>
          <ac:spMkLst>
            <pc:docMk/>
            <pc:sldMk cId="1209066160" sldId="314"/>
            <ac:spMk id="145" creationId="{664F4D99-5D40-4E91-AEBF-664B01E390FC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39:45.163" v="29732"/>
          <ac:spMkLst>
            <pc:docMk/>
            <pc:sldMk cId="1209066160" sldId="314"/>
            <ac:spMk id="146" creationId="{36A717CD-C2AE-45CC-89D2-41D242CDC125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39:48.079" v="29961"/>
          <ac:spMkLst>
            <pc:docMk/>
            <pc:sldMk cId="1209066160" sldId="314"/>
            <ac:spMk id="149" creationId="{A4675B89-07BF-436B-B97A-3E26AC48D958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41:47.604" v="31246"/>
          <ac:spMkLst>
            <pc:docMk/>
            <pc:sldMk cId="1209066160" sldId="314"/>
            <ac:spMk id="151" creationId="{D8C83C6E-7897-41BF-8040-138881AF6314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40:09.154" v="30121"/>
          <ac:spMkLst>
            <pc:docMk/>
            <pc:sldMk cId="1209066160" sldId="314"/>
            <ac:spMk id="152" creationId="{5D152618-3CAF-4691-8FD9-0B5F884D1E4F}"/>
          </ac:spMkLst>
        </pc:spChg>
        <pc:spChg chg="add mod ord">
          <ac:chgData name="Wind-Larsen, Taus (SGRE OF TE NAC TD SYC)" userId="909f4c56-f0bd-48e2-b5e6-c85fd07560b7" providerId="ADAL" clId="{CAC997D2-2045-4FBD-88AA-2930340D2AF4}" dt="2022-02-11T12:41:02.949" v="30673"/>
          <ac:spMkLst>
            <pc:docMk/>
            <pc:sldMk cId="1209066160" sldId="314"/>
            <ac:spMk id="156" creationId="{AE417529-DCE9-47E1-8A33-D7A35494EC25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41:02.949" v="30673"/>
          <ac:spMkLst>
            <pc:docMk/>
            <pc:sldMk cId="1209066160" sldId="314"/>
            <ac:spMk id="157" creationId="{447DF699-4EC2-43BF-9E99-BC7141CEA3CB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41:10.636" v="30865"/>
          <ac:spMkLst>
            <pc:docMk/>
            <pc:sldMk cId="1209066160" sldId="314"/>
            <ac:spMk id="164" creationId="{1FF4EAF8-14B4-48BB-9DF6-F1D69F8EC143}"/>
          </ac:spMkLst>
        </pc:spChg>
        <pc:spChg chg="add mod">
          <ac:chgData name="Wind-Larsen, Taus (SGRE OF TE NAC TD SYC)" userId="909f4c56-f0bd-48e2-b5e6-c85fd07560b7" providerId="ADAL" clId="{CAC997D2-2045-4FBD-88AA-2930340D2AF4}" dt="2022-02-11T14:53:02.935" v="36673"/>
          <ac:spMkLst>
            <pc:docMk/>
            <pc:sldMk cId="1209066160" sldId="314"/>
            <ac:spMk id="175" creationId="{713D82D2-1066-4FEE-96C3-92967F850F8B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42:29.970" v="31554"/>
          <ac:spMkLst>
            <pc:docMk/>
            <pc:sldMk cId="1209066160" sldId="314"/>
            <ac:spMk id="176" creationId="{14994619-8359-4E1C-9B33-A6F93E29FFD0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42:41.596" v="31716"/>
          <ac:spMkLst>
            <pc:docMk/>
            <pc:sldMk cId="1209066160" sldId="314"/>
            <ac:spMk id="179" creationId="{011D164F-BB68-4E5D-9153-0575F918BF6D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42:54.043" v="31948"/>
          <ac:spMkLst>
            <pc:docMk/>
            <pc:sldMk cId="1209066160" sldId="314"/>
            <ac:spMk id="181" creationId="{60038389-1359-4EE4-AA2D-DAAA2249A414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42:47.560" v="31881"/>
          <ac:spMkLst>
            <pc:docMk/>
            <pc:sldMk cId="1209066160" sldId="314"/>
            <ac:spMk id="182" creationId="{7F1BAF51-0A30-4312-8074-D38E638E8B90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42:59.255" v="32236"/>
          <ac:spMkLst>
            <pc:docMk/>
            <pc:sldMk cId="1209066160" sldId="314"/>
            <ac:spMk id="185" creationId="{1D134706-D0D9-4E9B-8DDD-9C165985B806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42:54.384" v="32109"/>
          <ac:spMkLst>
            <pc:docMk/>
            <pc:sldMk cId="1209066160" sldId="314"/>
            <ac:spMk id="186" creationId="{AAAEADD3-5043-4D76-B28B-9991062CA165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43:03.138" v="32466"/>
          <ac:spMkLst>
            <pc:docMk/>
            <pc:sldMk cId="1209066160" sldId="314"/>
            <ac:spMk id="190" creationId="{7EBB0A07-6687-4445-9E2F-196F9BF96476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42:59.651" v="32395"/>
          <ac:spMkLst>
            <pc:docMk/>
            <pc:sldMk cId="1209066160" sldId="314"/>
            <ac:spMk id="191" creationId="{6EE23DB8-5B9B-49AA-8809-4CDC80A32017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43:07.762" v="32696"/>
          <ac:spMkLst>
            <pc:docMk/>
            <pc:sldMk cId="1209066160" sldId="314"/>
            <ac:spMk id="194" creationId="{7B4D8911-BCA4-4C6B-9891-7F00E346A0A8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43:03.612" v="32623"/>
          <ac:spMkLst>
            <pc:docMk/>
            <pc:sldMk cId="1209066160" sldId="314"/>
            <ac:spMk id="195" creationId="{E2AB06E3-BA31-4ECC-91CB-DBE0F45EB374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2:43:11.322" v="32926"/>
          <ac:spMkLst>
            <pc:docMk/>
            <pc:sldMk cId="1209066160" sldId="314"/>
            <ac:spMk id="198" creationId="{2DD7DB1F-D389-47AF-9719-4060F9EBB0C5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43:08.181" v="32851"/>
          <ac:spMkLst>
            <pc:docMk/>
            <pc:sldMk cId="1209066160" sldId="314"/>
            <ac:spMk id="199" creationId="{547952FF-3DCB-4CC4-89E1-4E991734B876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2:43:39.777" v="33077"/>
          <ac:spMkLst>
            <pc:docMk/>
            <pc:sldMk cId="1209066160" sldId="314"/>
            <ac:spMk id="203" creationId="{5E035AED-0266-47E2-85D4-1B523EDD9204}"/>
          </ac:spMkLst>
        </pc:spChg>
        <pc:graphicFrameChg chg="mod">
          <ac:chgData name="Wind-Larsen, Taus (SGRE OF TE NAC TD SYC)" userId="909f4c56-f0bd-48e2-b5e6-c85fd07560b7" providerId="ADAL" clId="{CAC997D2-2045-4FBD-88AA-2930340D2AF4}" dt="2022-02-11T14:53:02.940" v="36680"/>
          <ac:graphicFrameMkLst>
            <pc:docMk/>
            <pc:sldMk cId="1209066160" sldId="314"/>
            <ac:graphicFrameMk id="7" creationId="{0CA3E6B4-5D0A-4682-8E37-8BE527F4F6A4}"/>
          </ac:graphicFrameMkLst>
        </pc:graphicFrameChg>
        <pc:graphicFrameChg chg="add mod ord modGraphic">
          <ac:chgData name="Wind-Larsen, Taus (SGRE OF TE NAC TD SYC)" userId="909f4c56-f0bd-48e2-b5e6-c85fd07560b7" providerId="ADAL" clId="{CAC997D2-2045-4FBD-88AA-2930340D2AF4}" dt="2022-02-11T14:53:02.921" v="36659"/>
          <ac:graphicFrameMkLst>
            <pc:docMk/>
            <pc:sldMk cId="1209066160" sldId="314"/>
            <ac:graphicFrameMk id="8" creationId="{E3F447E8-264A-4068-A581-73D9C5771EB4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2:22.554" v="19254"/>
          <ac:graphicFrameMkLst>
            <pc:docMk/>
            <pc:sldMk cId="1209066160" sldId="314"/>
            <ac:graphicFrameMk id="36" creationId="{C897FAF5-A880-4A93-97D1-8C879B188851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2:30.654" v="19380"/>
          <ac:graphicFrameMkLst>
            <pc:docMk/>
            <pc:sldMk cId="1209066160" sldId="314"/>
            <ac:graphicFrameMk id="39" creationId="{3116D2C2-90E7-47AE-809F-1CA24EED736C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2:34.751" v="19810"/>
          <ac:graphicFrameMkLst>
            <pc:docMk/>
            <pc:sldMk cId="1209066160" sldId="314"/>
            <ac:graphicFrameMk id="40" creationId="{B3F4F09A-DC59-407E-87FA-237D36DC2FC0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2:37.901" v="19942"/>
          <ac:graphicFrameMkLst>
            <pc:docMk/>
            <pc:sldMk cId="1209066160" sldId="314"/>
            <ac:graphicFrameMk id="54" creationId="{54EEDC25-B52A-4029-81C2-4AB1691C4214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2:46.525" v="20050"/>
          <ac:graphicFrameMkLst>
            <pc:docMk/>
            <pc:sldMk cId="1209066160" sldId="314"/>
            <ac:graphicFrameMk id="55" creationId="{C022AD01-A3D6-4E03-849B-9674486B7B50}"/>
          </ac:graphicFrameMkLst>
        </pc:graphicFrameChg>
        <pc:graphicFrameChg chg="del mod">
          <ac:chgData name="Wind-Larsen, Taus (SGRE OF TE NAC TD SYC)" userId="909f4c56-f0bd-48e2-b5e6-c85fd07560b7" providerId="ADAL" clId="{CAC997D2-2045-4FBD-88AA-2930340D2AF4}" dt="2022-02-11T12:31:46.466" v="18318" actId="478"/>
          <ac:graphicFrameMkLst>
            <pc:docMk/>
            <pc:sldMk cId="1209066160" sldId="314"/>
            <ac:graphicFrameMk id="56" creationId="{1E443AE1-BFC8-4757-A448-5326EF008DEA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2:52.148" v="20145"/>
          <ac:graphicFrameMkLst>
            <pc:docMk/>
            <pc:sldMk cId="1209066160" sldId="314"/>
            <ac:graphicFrameMk id="58" creationId="{93AD958D-3CAE-4B10-9A98-65D42FC20730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2:54.882" v="20242"/>
          <ac:graphicFrameMkLst>
            <pc:docMk/>
            <pc:sldMk cId="1209066160" sldId="314"/>
            <ac:graphicFrameMk id="60" creationId="{56141F9A-2FC1-4512-8227-03697200AED1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3:08.106" v="20406"/>
          <ac:graphicFrameMkLst>
            <pc:docMk/>
            <pc:sldMk cId="1209066160" sldId="314"/>
            <ac:graphicFrameMk id="62" creationId="{D31FFCB1-7519-4922-A1AC-3D831F46C3A3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3:12.156" v="20570"/>
          <ac:graphicFrameMkLst>
            <pc:docMk/>
            <pc:sldMk cId="1209066160" sldId="314"/>
            <ac:graphicFrameMk id="64" creationId="{CD167BC5-892F-494C-97A7-9929C2172810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3:16.576" v="20736"/>
          <ac:graphicFrameMkLst>
            <pc:docMk/>
            <pc:sldMk cId="1209066160" sldId="314"/>
            <ac:graphicFrameMk id="66" creationId="{9959E02A-9074-46AB-A706-C3A1E1DAC8FD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3:30.797" v="20848"/>
          <ac:graphicFrameMkLst>
            <pc:docMk/>
            <pc:sldMk cId="1209066160" sldId="314"/>
            <ac:graphicFrameMk id="68" creationId="{2F655254-64F4-4407-A68F-A8D012E9D883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3:33.862" v="20959"/>
          <ac:graphicFrameMkLst>
            <pc:docMk/>
            <pc:sldMk cId="1209066160" sldId="314"/>
            <ac:graphicFrameMk id="70" creationId="{84AF67BC-B75C-4015-A9EE-E72E37D81B17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3:41.874" v="21011"/>
          <ac:graphicFrameMkLst>
            <pc:docMk/>
            <pc:sldMk cId="1209066160" sldId="314"/>
            <ac:graphicFrameMk id="73" creationId="{CF31B8F7-6CE3-45CB-A4B5-C24C7BFC8994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3:43.907" v="21059"/>
          <ac:graphicFrameMkLst>
            <pc:docMk/>
            <pc:sldMk cId="1209066160" sldId="314"/>
            <ac:graphicFrameMk id="74" creationId="{0A46E8F0-E146-4DC3-BC5D-8C135D92374C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3:49.620" v="21123"/>
          <ac:graphicFrameMkLst>
            <pc:docMk/>
            <pc:sldMk cId="1209066160" sldId="314"/>
            <ac:graphicFrameMk id="75" creationId="{D68C033C-4014-42D3-ABE2-E14BA81508ED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3:52.420" v="21187"/>
          <ac:graphicFrameMkLst>
            <pc:docMk/>
            <pc:sldMk cId="1209066160" sldId="314"/>
            <ac:graphicFrameMk id="76" creationId="{232E4BC4-1178-449F-8C8F-00F88DE1B87F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4:10.363" v="21384"/>
          <ac:graphicFrameMkLst>
            <pc:docMk/>
            <pc:sldMk cId="1209066160" sldId="314"/>
            <ac:graphicFrameMk id="77" creationId="{2B25647D-0F97-494F-8B4D-AB75BC26A7EE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4:21.830" v="21494"/>
          <ac:graphicFrameMkLst>
            <pc:docMk/>
            <pc:sldMk cId="1209066160" sldId="314"/>
            <ac:graphicFrameMk id="83" creationId="{A40AD56F-1E35-491A-A05C-E9E81F4F485A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4:38.344" v="21584"/>
          <ac:graphicFrameMkLst>
            <pc:docMk/>
            <pc:sldMk cId="1209066160" sldId="314"/>
            <ac:graphicFrameMk id="85" creationId="{7887D514-BDAC-42DF-A73F-9034DD4C6B04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5:50.832" v="21733"/>
          <ac:graphicFrameMkLst>
            <pc:docMk/>
            <pc:sldMk cId="1209066160" sldId="314"/>
            <ac:graphicFrameMk id="86" creationId="{D3A5C362-6036-483E-9DEE-5ABBD83AD58E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5:54.667" v="21828"/>
          <ac:graphicFrameMkLst>
            <pc:docMk/>
            <pc:sldMk cId="1209066160" sldId="314"/>
            <ac:graphicFrameMk id="89" creationId="{A4B57C95-6327-4896-B3D8-CA620FF14513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6:06.927" v="21939"/>
          <ac:graphicFrameMkLst>
            <pc:docMk/>
            <pc:sldMk cId="1209066160" sldId="314"/>
            <ac:graphicFrameMk id="91" creationId="{FA5999EB-D476-4F05-B1E1-887AF08914C2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9:31.110" v="29280"/>
          <ac:graphicFrameMkLst>
            <pc:docMk/>
            <pc:sldMk cId="1209066160" sldId="314"/>
            <ac:graphicFrameMk id="92" creationId="{52D9430C-08FF-4BCD-9EDD-46B1EC0A1AEC}"/>
          </ac:graphicFrameMkLst>
        </pc:graphicFrameChg>
        <pc:graphicFrameChg chg="add mod">
          <ac:chgData name="Wind-Larsen, Taus (SGRE OF TE NAC TD SYC)" userId="909f4c56-f0bd-48e2-b5e6-c85fd07560b7" providerId="ADAL" clId="{CAC997D2-2045-4FBD-88AA-2930340D2AF4}" dt="2022-02-11T12:36:39.831" v="23641"/>
          <ac:graphicFrameMkLst>
            <pc:docMk/>
            <pc:sldMk cId="1209066160" sldId="314"/>
            <ac:graphicFrameMk id="105" creationId="{C137CF0A-BD11-4E36-89A5-FCC9F7CC49F9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9:44.234" v="29664"/>
          <ac:graphicFrameMkLst>
            <pc:docMk/>
            <pc:sldMk cId="1209066160" sldId="314"/>
            <ac:graphicFrameMk id="112" creationId="{36189C85-6030-48DD-857E-93F6E7A2F8FA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8:37.457" v="28148"/>
          <ac:graphicFrameMkLst>
            <pc:docMk/>
            <pc:sldMk cId="1209066160" sldId="314"/>
            <ac:graphicFrameMk id="113" creationId="{F265DABF-B68B-4B46-A68D-E69E9B573C2A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8:32.396" v="28125"/>
          <ac:graphicFrameMkLst>
            <pc:docMk/>
            <pc:sldMk cId="1209066160" sldId="314"/>
            <ac:graphicFrameMk id="116" creationId="{799F17A6-6A1E-4D3C-AACB-668967E10ACB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8:31.325" v="28022"/>
          <ac:graphicFrameMkLst>
            <pc:docMk/>
            <pc:sldMk cId="1209066160" sldId="314"/>
            <ac:graphicFrameMk id="122" creationId="{ECDE5BE6-D0BD-49C7-B326-1ED26F60AA17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8:29.765" v="27684"/>
          <ac:graphicFrameMkLst>
            <pc:docMk/>
            <pc:sldMk cId="1209066160" sldId="314"/>
            <ac:graphicFrameMk id="136" creationId="{6A87314C-11FF-43F3-9733-75FC1684B171}"/>
          </ac:graphicFrameMkLst>
        </pc:graphicFrameChg>
        <pc:graphicFrameChg chg="add mod">
          <ac:chgData name="Wind-Larsen, Taus (SGRE OF TE NAC TD SYC)" userId="909f4c56-f0bd-48e2-b5e6-c85fd07560b7" providerId="ADAL" clId="{CAC997D2-2045-4FBD-88AA-2930340D2AF4}" dt="2022-02-11T12:38:28.500" v="26984"/>
          <ac:graphicFrameMkLst>
            <pc:docMk/>
            <pc:sldMk cId="1209066160" sldId="314"/>
            <ac:graphicFrameMk id="143" creationId="{1847D280-9CF8-4EB8-98D5-C0A90297AE3C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9:45.173" v="29735"/>
          <ac:graphicFrameMkLst>
            <pc:docMk/>
            <pc:sldMk cId="1209066160" sldId="314"/>
            <ac:graphicFrameMk id="147" creationId="{65198AE7-2C07-4376-8AED-B8847F8AD09C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39:48.006" v="29919"/>
          <ac:graphicFrameMkLst>
            <pc:docMk/>
            <pc:sldMk cId="1209066160" sldId="314"/>
            <ac:graphicFrameMk id="148" creationId="{30F699E1-2A50-4E40-A745-FA08106820D4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0:09.057" v="30078"/>
          <ac:graphicFrameMkLst>
            <pc:docMk/>
            <pc:sldMk cId="1209066160" sldId="314"/>
            <ac:graphicFrameMk id="150" creationId="{8A9DB4BC-F640-4ED2-90C3-DB1886CBD860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0:28.786" v="30138"/>
          <ac:graphicFrameMkLst>
            <pc:docMk/>
            <pc:sldMk cId="1209066160" sldId="314"/>
            <ac:graphicFrameMk id="153" creationId="{BFC4ACAE-8BB9-46A6-8DB2-7E1C27BA23D2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0:43.325" v="30194"/>
          <ac:graphicFrameMkLst>
            <pc:docMk/>
            <pc:sldMk cId="1209066160" sldId="314"/>
            <ac:graphicFrameMk id="154" creationId="{0F1C605E-CD63-415E-B707-85BA3BE2F8AB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1:10.558" v="30823"/>
          <ac:graphicFrameMkLst>
            <pc:docMk/>
            <pc:sldMk cId="1209066160" sldId="314"/>
            <ac:graphicFrameMk id="155" creationId="{3C24C1D7-2E32-45AA-9BA5-B80B386440C8}"/>
          </ac:graphicFrameMkLst>
        </pc:graphicFrameChg>
        <pc:graphicFrameChg chg="add mod">
          <ac:chgData name="Wind-Larsen, Taus (SGRE OF TE NAC TD SYC)" userId="909f4c56-f0bd-48e2-b5e6-c85fd07560b7" providerId="ADAL" clId="{CAC997D2-2045-4FBD-88AA-2930340D2AF4}" dt="2022-02-11T12:41:02.949" v="30673"/>
          <ac:graphicFrameMkLst>
            <pc:docMk/>
            <pc:sldMk cId="1209066160" sldId="314"/>
            <ac:graphicFrameMk id="163" creationId="{5A991D42-1E9A-4B3E-91FF-FA1D9118B277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1:20.214" v="30881"/>
          <ac:graphicFrameMkLst>
            <pc:docMk/>
            <pc:sldMk cId="1209066160" sldId="314"/>
            <ac:graphicFrameMk id="165" creationId="{E24CBB68-0854-4F42-8CED-8E6D124AEF6F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1:26.905" v="30940"/>
          <ac:graphicFrameMkLst>
            <pc:docMk/>
            <pc:sldMk cId="1209066160" sldId="314"/>
            <ac:graphicFrameMk id="166" creationId="{7B73FA68-EAE8-45A7-AA05-F4FC4A7241CD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1:42.721" v="31002"/>
          <ac:graphicFrameMkLst>
            <pc:docMk/>
            <pc:sldMk cId="1209066160" sldId="314"/>
            <ac:graphicFrameMk id="167" creationId="{56153AF0-9CD2-4567-A557-8D6C413A68C8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1:44.230" v="31066"/>
          <ac:graphicFrameMkLst>
            <pc:docMk/>
            <pc:sldMk cId="1209066160" sldId="314"/>
            <ac:graphicFrameMk id="168" creationId="{057F3688-09A9-4840-BE76-F07786F5D36C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1:45.066" v="31125"/>
          <ac:graphicFrameMkLst>
            <pc:docMk/>
            <pc:sldMk cId="1209066160" sldId="314"/>
            <ac:graphicFrameMk id="169" creationId="{4B10C688-E799-4A8E-84F1-6175B29FD094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1:46.105" v="31192"/>
          <ac:graphicFrameMkLst>
            <pc:docMk/>
            <pc:sldMk cId="1209066160" sldId="314"/>
            <ac:graphicFrameMk id="170" creationId="{6B982944-9472-44ED-A964-0EF0402EF91D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1:47.617" v="31249"/>
          <ac:graphicFrameMkLst>
            <pc:docMk/>
            <pc:sldMk cId="1209066160" sldId="314"/>
            <ac:graphicFrameMk id="171" creationId="{F780908E-977B-4080-9AEB-E8391F0898E4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2:05.818" v="31303"/>
          <ac:graphicFrameMkLst>
            <pc:docMk/>
            <pc:sldMk cId="1209066160" sldId="314"/>
            <ac:graphicFrameMk id="172" creationId="{6C598F8E-0DFC-4FA1-A842-34A315AA75F1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2:19.760" v="31357"/>
          <ac:graphicFrameMkLst>
            <pc:docMk/>
            <pc:sldMk cId="1209066160" sldId="314"/>
            <ac:graphicFrameMk id="173" creationId="{65F473C7-874A-4E1B-8379-665F691DF7ED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2:29.894" v="31512"/>
          <ac:graphicFrameMkLst>
            <pc:docMk/>
            <pc:sldMk cId="1209066160" sldId="314"/>
            <ac:graphicFrameMk id="174" creationId="{65FBE99E-63A9-459A-9C16-FDB7905EF88C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2:33.733" v="31573"/>
          <ac:graphicFrameMkLst>
            <pc:docMk/>
            <pc:sldMk cId="1209066160" sldId="314"/>
            <ac:graphicFrameMk id="177" creationId="{6EBBC0C4-3AEC-4D07-A17E-B985F92148FA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2:41.521" v="31674"/>
          <ac:graphicFrameMkLst>
            <pc:docMk/>
            <pc:sldMk cId="1209066160" sldId="314"/>
            <ac:graphicFrameMk id="178" creationId="{C8984B39-F9A3-4BBB-8C05-5A3A7D395163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2:47.484" v="31838"/>
          <ac:graphicFrameMkLst>
            <pc:docMk/>
            <pc:sldMk cId="1209066160" sldId="314"/>
            <ac:graphicFrameMk id="180" creationId="{F04D66B2-1003-4889-AE06-88109CF48F61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2:52.409" v="31901"/>
          <ac:graphicFrameMkLst>
            <pc:docMk/>
            <pc:sldMk cId="1209066160" sldId="314"/>
            <ac:graphicFrameMk id="183" creationId="{0E941ED2-CD95-4EA5-8975-93908897F442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2:54.311" v="32066"/>
          <ac:graphicFrameMkLst>
            <pc:docMk/>
            <pc:sldMk cId="1209066160" sldId="314"/>
            <ac:graphicFrameMk id="184" creationId="{759FFAD5-CBCA-463E-8430-94A48661E94F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2:55.586" v="32126"/>
          <ac:graphicFrameMkLst>
            <pc:docMk/>
            <pc:sldMk cId="1209066160" sldId="314"/>
            <ac:graphicFrameMk id="187" creationId="{6AA8E180-F904-40F3-AD8A-3CEE2FD473AA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2:56.764" v="32187"/>
          <ac:graphicFrameMkLst>
            <pc:docMk/>
            <pc:sldMk cId="1209066160" sldId="314"/>
            <ac:graphicFrameMk id="188" creationId="{2C91FF6B-2FC1-4C45-86B1-6215812A867F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2:59.555" v="32352"/>
          <ac:graphicFrameMkLst>
            <pc:docMk/>
            <pc:sldMk cId="1209066160" sldId="314"/>
            <ac:graphicFrameMk id="189" creationId="{A1C222ED-CFD8-4581-A102-10796A4306CA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3:00.532" v="32415"/>
          <ac:graphicFrameMkLst>
            <pc:docMk/>
            <pc:sldMk cId="1209066160" sldId="314"/>
            <ac:graphicFrameMk id="192" creationId="{2AFC554E-AC15-48E5-AC27-E2BC349308D4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3:03.500" v="32580"/>
          <ac:graphicFrameMkLst>
            <pc:docMk/>
            <pc:sldMk cId="1209066160" sldId="314"/>
            <ac:graphicFrameMk id="193" creationId="{796BD0A6-7E17-45DE-A9C0-B4F4A34088E3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3:04.367" v="32643"/>
          <ac:graphicFrameMkLst>
            <pc:docMk/>
            <pc:sldMk cId="1209066160" sldId="314"/>
            <ac:graphicFrameMk id="196" creationId="{FA2D9583-2077-44C6-AEC3-794F8A78428B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3:08.098" v="32808"/>
          <ac:graphicFrameMkLst>
            <pc:docMk/>
            <pc:sldMk cId="1209066160" sldId="314"/>
            <ac:graphicFrameMk id="197" creationId="{9D96204C-F643-4A1A-AF1F-CE1EB45E3E0D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3:09.033" v="32871"/>
          <ac:graphicFrameMkLst>
            <pc:docMk/>
            <pc:sldMk cId="1209066160" sldId="314"/>
            <ac:graphicFrameMk id="200" creationId="{76E28499-77EF-4C6E-84CB-6DC6B862884C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3:11.345" v="32930"/>
          <ac:graphicFrameMkLst>
            <pc:docMk/>
            <pc:sldMk cId="1209066160" sldId="314"/>
            <ac:graphicFrameMk id="201" creationId="{4717A4B4-B39C-416A-9CE2-F3CB6AE006B8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2:43:39.677" v="33035"/>
          <ac:graphicFrameMkLst>
            <pc:docMk/>
            <pc:sldMk cId="1209066160" sldId="314"/>
            <ac:graphicFrameMk id="202" creationId="{4C663E9B-6533-42FB-98C9-73035EE961BA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4:52:52.464" v="36332"/>
          <ac:graphicFrameMkLst>
            <pc:docMk/>
            <pc:sldMk cId="1209066160" sldId="314"/>
            <ac:graphicFrameMk id="204" creationId="{F08A77E8-A4EB-4AB1-B1D7-596770C00817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4:52:58.471" v="36400"/>
          <ac:graphicFrameMkLst>
            <pc:docMk/>
            <pc:sldMk cId="1209066160" sldId="314"/>
            <ac:graphicFrameMk id="205" creationId="{F788C315-51B9-4418-82B4-D8785483AB5F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4:52:59.306" v="36459"/>
          <ac:graphicFrameMkLst>
            <pc:docMk/>
            <pc:sldMk cId="1209066160" sldId="314"/>
            <ac:graphicFrameMk id="206" creationId="{804B41DB-DAC8-4FF3-BF0F-DCB6EF62FC77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4:53:00.053" v="36518"/>
          <ac:graphicFrameMkLst>
            <pc:docMk/>
            <pc:sldMk cId="1209066160" sldId="314"/>
            <ac:graphicFrameMk id="207" creationId="{4A6BE2B9-2E68-4C40-8BDA-5D5A5B0A812A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4:53:01.561" v="36579"/>
          <ac:graphicFrameMkLst>
            <pc:docMk/>
            <pc:sldMk cId="1209066160" sldId="314"/>
            <ac:graphicFrameMk id="208" creationId="{638D7CD7-BE70-4E66-80BB-CB0C45BA74D7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4:53:02.844" v="36638"/>
          <ac:graphicFrameMkLst>
            <pc:docMk/>
            <pc:sldMk cId="1209066160" sldId="314"/>
            <ac:graphicFrameMk id="209" creationId="{812EB7DC-0E5C-4F73-BC44-72422E70E7E8}"/>
          </ac:graphicFrameMkLst>
        </pc:graphicFrameChg>
        <pc:graphicFrameChg chg="add mod">
          <ac:chgData name="Wind-Larsen, Taus (SGRE OF TE NAC TD SYC)" userId="909f4c56-f0bd-48e2-b5e6-c85fd07560b7" providerId="ADAL" clId="{CAC997D2-2045-4FBD-88AA-2930340D2AF4}" dt="2022-02-11T14:53:02.922" v="36660"/>
          <ac:graphicFrameMkLst>
            <pc:docMk/>
            <pc:sldMk cId="1209066160" sldId="314"/>
            <ac:graphicFrameMk id="210" creationId="{1F9F895A-560D-4311-B0EC-E52F8532BF8B}"/>
          </ac:graphicFrameMkLst>
        </pc:graphicFrameChg>
        <pc:picChg chg="del">
          <ac:chgData name="Wind-Larsen, Taus (SGRE OF TE NAC TD SYC)" userId="909f4c56-f0bd-48e2-b5e6-c85fd07560b7" providerId="ADAL" clId="{CAC997D2-2045-4FBD-88AA-2930340D2AF4}" dt="2022-02-11T10:54:21.641" v="18284" actId="478"/>
          <ac:picMkLst>
            <pc:docMk/>
            <pc:sldMk cId="1209066160" sldId="314"/>
            <ac:picMk id="11" creationId="{9DDA237C-D920-4F87-9BB7-5E8793335B57}"/>
          </ac:picMkLst>
        </pc:picChg>
        <pc:cxnChg chg="del mod">
          <ac:chgData name="Wind-Larsen, Taus (SGRE OF TE NAC TD SYC)" userId="909f4c56-f0bd-48e2-b5e6-c85fd07560b7" providerId="ADAL" clId="{CAC997D2-2045-4FBD-88AA-2930340D2AF4}" dt="2022-02-11T11:10:25.880" v="18314" actId="478"/>
          <ac:cxnSpMkLst>
            <pc:docMk/>
            <pc:sldMk cId="1209066160" sldId="314"/>
            <ac:cxnSpMk id="49" creationId="{54DDB341-378D-460C-80AD-741BD92E4A27}"/>
          </ac:cxnSpMkLst>
        </pc:cxnChg>
        <pc:cxnChg chg="del mod">
          <ac:chgData name="Wind-Larsen, Taus (SGRE OF TE NAC TD SYC)" userId="909f4c56-f0bd-48e2-b5e6-c85fd07560b7" providerId="ADAL" clId="{CAC997D2-2045-4FBD-88AA-2930340D2AF4}" dt="2022-02-11T11:10:21.771" v="18311" actId="478"/>
          <ac:cxnSpMkLst>
            <pc:docMk/>
            <pc:sldMk cId="1209066160" sldId="314"/>
            <ac:cxnSpMk id="50" creationId="{BA97824F-D3E2-467D-94F3-B16E180CC27A}"/>
          </ac:cxnSpMkLst>
        </pc:cxnChg>
        <pc:cxnChg chg="del mod">
          <ac:chgData name="Wind-Larsen, Taus (SGRE OF TE NAC TD SYC)" userId="909f4c56-f0bd-48e2-b5e6-c85fd07560b7" providerId="ADAL" clId="{CAC997D2-2045-4FBD-88AA-2930340D2AF4}" dt="2022-02-11T11:10:28.045" v="18316" actId="478"/>
          <ac:cxnSpMkLst>
            <pc:docMk/>
            <pc:sldMk cId="1209066160" sldId="314"/>
            <ac:cxnSpMk id="51" creationId="{44DE44A3-D546-4083-ACA0-75CE4439785D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4:53:02.922" v="36662"/>
          <ac:cxnSpMkLst>
            <pc:docMk/>
            <pc:sldMk cId="1209066160" sldId="314"/>
            <ac:cxnSpMk id="80" creationId="{2032FEFB-C5FB-42FB-BAEA-44B4B7259EF6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4:53:02.925" v="36664"/>
          <ac:cxnSpMkLst>
            <pc:docMk/>
            <pc:sldMk cId="1209066160" sldId="314"/>
            <ac:cxnSpMk id="81" creationId="{7021908F-59F2-4B5E-8BF9-6817B069FB09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4:53:02.926" v="36666"/>
          <ac:cxnSpMkLst>
            <pc:docMk/>
            <pc:sldMk cId="1209066160" sldId="314"/>
            <ac:cxnSpMk id="82" creationId="{259E0AE8-F58F-4CC5-9FC4-712F6CEA1C13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2:38:28.500" v="26984"/>
          <ac:cxnSpMkLst>
            <pc:docMk/>
            <pc:sldMk cId="1209066160" sldId="314"/>
            <ac:cxnSpMk id="144" creationId="{7B4C4C06-F4F9-4141-AE7F-A4267BC91DDA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2:41:02.949" v="30673"/>
          <ac:cxnSpMkLst>
            <pc:docMk/>
            <pc:sldMk cId="1209066160" sldId="314"/>
            <ac:cxnSpMk id="158" creationId="{42BF5FF2-A9BA-4CA2-9751-43CDC6559802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2:41:02.949" v="30673"/>
          <ac:cxnSpMkLst>
            <pc:docMk/>
            <pc:sldMk cId="1209066160" sldId="314"/>
            <ac:cxnSpMk id="159" creationId="{3578E2C3-76D0-4A75-8A9E-16CA2186A3FA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2:41:02.949" v="30673"/>
          <ac:cxnSpMkLst>
            <pc:docMk/>
            <pc:sldMk cId="1209066160" sldId="314"/>
            <ac:cxnSpMk id="160" creationId="{F8FE1E24-BB34-473C-9EF8-ACCA60BA28CB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2:41:02.949" v="30673"/>
          <ac:cxnSpMkLst>
            <pc:docMk/>
            <pc:sldMk cId="1209066160" sldId="314"/>
            <ac:cxnSpMk id="161" creationId="{A1531AEE-B607-4CD3-8C9D-2B70E46DE334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2:41:02.949" v="30673"/>
          <ac:cxnSpMkLst>
            <pc:docMk/>
            <pc:sldMk cId="1209066160" sldId="314"/>
            <ac:cxnSpMk id="162" creationId="{D2F718A8-5E83-4817-8DAA-BDCB949BE5A2}"/>
          </ac:cxnSpMkLst>
        </pc:cxnChg>
      </pc:sldChg>
      <pc:sldChg chg="modSp mod ord">
        <pc:chgData name="Wind-Larsen, Taus (SGRE OF TE NAC TD SYC)" userId="909f4c56-f0bd-48e2-b5e6-c85fd07560b7" providerId="ADAL" clId="{CAC997D2-2045-4FBD-88AA-2930340D2AF4}" dt="2022-02-11T13:57:48.150" v="35950" actId="20577"/>
        <pc:sldMkLst>
          <pc:docMk/>
          <pc:sldMk cId="100653347" sldId="315"/>
        </pc:sldMkLst>
        <pc:spChg chg="mod">
          <ac:chgData name="Wind-Larsen, Taus (SGRE OF TE NAC TD SYC)" userId="909f4c56-f0bd-48e2-b5e6-c85fd07560b7" providerId="ADAL" clId="{CAC997D2-2045-4FBD-88AA-2930340D2AF4}" dt="2022-02-11T13:57:48.150" v="35950" actId="20577"/>
          <ac:spMkLst>
            <pc:docMk/>
            <pc:sldMk cId="100653347" sldId="315"/>
            <ac:spMk id="4" creationId="{A2CA8F2D-3D41-43EB-9407-356EAAB1F6A4}"/>
          </ac:spMkLst>
        </pc:spChg>
      </pc:sldChg>
      <pc:sldChg chg="del">
        <pc:chgData name="Wind-Larsen, Taus (SGRE OF TE NAC TD SYC)" userId="909f4c56-f0bd-48e2-b5e6-c85fd07560b7" providerId="ADAL" clId="{CAC997D2-2045-4FBD-88AA-2930340D2AF4}" dt="2022-02-11T08:36:30.421" v="438" actId="47"/>
        <pc:sldMkLst>
          <pc:docMk/>
          <pc:sldMk cId="2536122990" sldId="316"/>
        </pc:sldMkLst>
      </pc:sldChg>
      <pc:sldChg chg="del">
        <pc:chgData name="Wind-Larsen, Taus (SGRE OF TE NAC TD SYC)" userId="909f4c56-f0bd-48e2-b5e6-c85fd07560b7" providerId="ADAL" clId="{CAC997D2-2045-4FBD-88AA-2930340D2AF4}" dt="2022-02-11T08:36:26.173" v="437" actId="47"/>
        <pc:sldMkLst>
          <pc:docMk/>
          <pc:sldMk cId="222139734" sldId="317"/>
        </pc:sldMkLst>
      </pc:sldChg>
      <pc:sldChg chg="addSp delSp add del setBg delDesignElem">
        <pc:chgData name="Wind-Larsen, Taus (SGRE OF TE NAC TD SYC)" userId="909f4c56-f0bd-48e2-b5e6-c85fd07560b7" providerId="ADAL" clId="{CAC997D2-2045-4FBD-88AA-2930340D2AF4}" dt="2022-02-11T13:47:25.357" v="34909"/>
        <pc:sldMkLst>
          <pc:docMk/>
          <pc:sldMk cId="577488301" sldId="318"/>
        </pc:sldMkLst>
        <pc:spChg chg="add del">
          <ac:chgData name="Wind-Larsen, Taus (SGRE OF TE NAC TD SYC)" userId="909f4c56-f0bd-48e2-b5e6-c85fd07560b7" providerId="ADAL" clId="{CAC997D2-2045-4FBD-88AA-2930340D2AF4}" dt="2022-02-11T13:47:25.357" v="34909"/>
          <ac:spMkLst>
            <pc:docMk/>
            <pc:sldMk cId="577488301" sldId="318"/>
            <ac:spMk id="22" creationId="{781BBDC9-2DC6-4959-AC3D-49A5DCB05DA7}"/>
          </ac:spMkLst>
        </pc:spChg>
        <pc:spChg chg="add del">
          <ac:chgData name="Wind-Larsen, Taus (SGRE OF TE NAC TD SYC)" userId="909f4c56-f0bd-48e2-b5e6-c85fd07560b7" providerId="ADAL" clId="{CAC997D2-2045-4FBD-88AA-2930340D2AF4}" dt="2022-02-11T13:47:25.357" v="34909"/>
          <ac:spMkLst>
            <pc:docMk/>
            <pc:sldMk cId="577488301" sldId="318"/>
            <ac:spMk id="23" creationId="{08452CCF-4A27-488A-AAF4-424933CFC925}"/>
          </ac:spMkLst>
        </pc:spChg>
        <pc:spChg chg="add del">
          <ac:chgData name="Wind-Larsen, Taus (SGRE OF TE NAC TD SYC)" userId="909f4c56-f0bd-48e2-b5e6-c85fd07560b7" providerId="ADAL" clId="{CAC997D2-2045-4FBD-88AA-2930340D2AF4}" dt="2022-02-11T13:47:25.357" v="34909"/>
          <ac:spMkLst>
            <pc:docMk/>
            <pc:sldMk cId="577488301" sldId="318"/>
            <ac:spMk id="35" creationId="{4B74BB55-8517-4CFE-9389-81D0E6F81F00}"/>
          </ac:spMkLst>
        </pc:spChg>
        <pc:grpChg chg="add del">
          <ac:chgData name="Wind-Larsen, Taus (SGRE OF TE NAC TD SYC)" userId="909f4c56-f0bd-48e2-b5e6-c85fd07560b7" providerId="ADAL" clId="{CAC997D2-2045-4FBD-88AA-2930340D2AF4}" dt="2022-02-11T13:47:25.357" v="34909"/>
          <ac:grpSpMkLst>
            <pc:docMk/>
            <pc:sldMk cId="577488301" sldId="318"/>
            <ac:grpSpMk id="21" creationId="{6CC7770B-E4E1-42D6-9437-DAA4A3A9E659}"/>
          </ac:grpSpMkLst>
        </pc:grpChg>
        <pc:grpChg chg="add del">
          <ac:chgData name="Wind-Larsen, Taus (SGRE OF TE NAC TD SYC)" userId="909f4c56-f0bd-48e2-b5e6-c85fd07560b7" providerId="ADAL" clId="{CAC997D2-2045-4FBD-88AA-2930340D2AF4}" dt="2022-02-11T13:47:25.357" v="34909"/>
          <ac:grpSpMkLst>
            <pc:docMk/>
            <pc:sldMk cId="577488301" sldId="318"/>
            <ac:grpSpMk id="37" creationId="{543190CD-45FC-4DE0-B596-17D4DE53E972}"/>
          </ac:grpSpMkLst>
        </pc:grpChg>
      </pc:sldChg>
      <pc:sldChg chg="addSp delSp add del setBg delDesignElem">
        <pc:chgData name="Wind-Larsen, Taus (SGRE OF TE NAC TD SYC)" userId="909f4c56-f0bd-48e2-b5e6-c85fd07560b7" providerId="ADAL" clId="{CAC997D2-2045-4FBD-88AA-2930340D2AF4}" dt="2022-02-11T13:47:25.357" v="34909"/>
        <pc:sldMkLst>
          <pc:docMk/>
          <pc:sldMk cId="451751657" sldId="319"/>
        </pc:sldMkLst>
        <pc:spChg chg="add del">
          <ac:chgData name="Wind-Larsen, Taus (SGRE OF TE NAC TD SYC)" userId="909f4c56-f0bd-48e2-b5e6-c85fd07560b7" providerId="ADAL" clId="{CAC997D2-2045-4FBD-88AA-2930340D2AF4}" dt="2022-02-11T13:47:25.357" v="34909"/>
          <ac:spMkLst>
            <pc:docMk/>
            <pc:sldMk cId="451751657" sldId="319"/>
            <ac:spMk id="4" creationId="{9A212F8F-D812-4A16-BE82-F3500DE32174}"/>
          </ac:spMkLst>
        </pc:spChg>
        <pc:spChg chg="add del">
          <ac:chgData name="Wind-Larsen, Taus (SGRE OF TE NAC TD SYC)" userId="909f4c56-f0bd-48e2-b5e6-c85fd07560b7" providerId="ADAL" clId="{CAC997D2-2045-4FBD-88AA-2930340D2AF4}" dt="2022-02-11T13:47:25.357" v="34909"/>
          <ac:spMkLst>
            <pc:docMk/>
            <pc:sldMk cId="451751657" sldId="319"/>
            <ac:spMk id="5" creationId="{D2CF1D1B-04ED-443D-A9FE-68BF8859BDD6}"/>
          </ac:spMkLst>
        </pc:spChg>
      </pc:sldChg>
      <pc:sldChg chg="del">
        <pc:chgData name="Wind-Larsen, Taus (SGRE OF TE NAC TD SYC)" userId="909f4c56-f0bd-48e2-b5e6-c85fd07560b7" providerId="ADAL" clId="{CAC997D2-2045-4FBD-88AA-2930340D2AF4}" dt="2022-02-11T08:37:50.685" v="448" actId="47"/>
        <pc:sldMkLst>
          <pc:docMk/>
          <pc:sldMk cId="1610040041" sldId="320"/>
        </pc:sldMkLst>
      </pc:sldChg>
      <pc:sldChg chg="modSp add del mod">
        <pc:chgData name="Wind-Larsen, Taus (SGRE OF TE NAC TD SYC)" userId="909f4c56-f0bd-48e2-b5e6-c85fd07560b7" providerId="ADAL" clId="{CAC997D2-2045-4FBD-88AA-2930340D2AF4}" dt="2022-02-11T09:58:10.055" v="1054" actId="47"/>
        <pc:sldMkLst>
          <pc:docMk/>
          <pc:sldMk cId="927270867" sldId="321"/>
        </pc:sldMkLst>
        <pc:spChg chg="mod">
          <ac:chgData name="Wind-Larsen, Taus (SGRE OF TE NAC TD SYC)" userId="909f4c56-f0bd-48e2-b5e6-c85fd07560b7" providerId="ADAL" clId="{CAC997D2-2045-4FBD-88AA-2930340D2AF4}" dt="2022-02-11T08:30:09.277" v="307" actId="20577"/>
          <ac:spMkLst>
            <pc:docMk/>
            <pc:sldMk cId="927270867" sldId="321"/>
            <ac:spMk id="9" creationId="{8316C5AD-B4DA-4900-89A4-B3DE30EFEBFE}"/>
          </ac:spMkLst>
        </pc:spChg>
      </pc:sldChg>
      <pc:sldChg chg="new add del">
        <pc:chgData name="Wind-Larsen, Taus (SGRE OF TE NAC TD SYC)" userId="909f4c56-f0bd-48e2-b5e6-c85fd07560b7" providerId="ADAL" clId="{CAC997D2-2045-4FBD-88AA-2930340D2AF4}" dt="2022-02-11T08:27:17.652" v="240" actId="47"/>
        <pc:sldMkLst>
          <pc:docMk/>
          <pc:sldMk cId="1794614940" sldId="321"/>
        </pc:sldMkLst>
      </pc:sldChg>
      <pc:sldChg chg="addSp delSp modSp add mod ord">
        <pc:chgData name="Wind-Larsen, Taus (SGRE OF TE NAC TD SYC)" userId="909f4c56-f0bd-48e2-b5e6-c85fd07560b7" providerId="ADAL" clId="{CAC997D2-2045-4FBD-88AA-2930340D2AF4}" dt="2022-02-11T13:28:04.579" v="34254" actId="20577"/>
        <pc:sldMkLst>
          <pc:docMk/>
          <pc:sldMk cId="558325371" sldId="322"/>
        </pc:sldMkLst>
        <pc:spChg chg="mod">
          <ac:chgData name="Wind-Larsen, Taus (SGRE OF TE NAC TD SYC)" userId="909f4c56-f0bd-48e2-b5e6-c85fd07560b7" providerId="ADAL" clId="{CAC997D2-2045-4FBD-88AA-2930340D2AF4}" dt="2022-02-11T13:28:02.244" v="34211" actId="948"/>
          <ac:spMkLst>
            <pc:docMk/>
            <pc:sldMk cId="558325371" sldId="322"/>
            <ac:spMk id="2" creationId="{54329A1D-5733-4D01-B538-36178393AF26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28:01.014" v="34203"/>
          <ac:spMkLst>
            <pc:docMk/>
            <pc:sldMk cId="558325371" sldId="322"/>
            <ac:spMk id="3" creationId="{B81D3E31-681E-4A67-88F0-4285A353E426}"/>
          </ac:spMkLst>
        </pc:spChg>
        <pc:spChg chg="mod">
          <ac:chgData name="Wind-Larsen, Taus (SGRE OF TE NAC TD SYC)" userId="909f4c56-f0bd-48e2-b5e6-c85fd07560b7" providerId="ADAL" clId="{CAC997D2-2045-4FBD-88AA-2930340D2AF4}" dt="2022-02-11T13:28:04.579" v="34254" actId="20577"/>
          <ac:spMkLst>
            <pc:docMk/>
            <pc:sldMk cId="558325371" sldId="322"/>
            <ac:spMk id="4" creationId="{0AB29B1F-D274-4F54-A777-B1BCA3CBCEE3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28:02.336" v="34250"/>
          <ac:spMkLst>
            <pc:docMk/>
            <pc:sldMk cId="558325371" sldId="322"/>
            <ac:spMk id="6" creationId="{F3D4444E-E089-49B8-9ED8-601E5386611E}"/>
          </ac:spMkLst>
        </pc:spChg>
        <pc:spChg chg="del">
          <ac:chgData name="Wind-Larsen, Taus (SGRE OF TE NAC TD SYC)" userId="909f4c56-f0bd-48e2-b5e6-c85fd07560b7" providerId="ADAL" clId="{CAC997D2-2045-4FBD-88AA-2930340D2AF4}" dt="2022-02-11T08:34:25.840" v="397" actId="478"/>
          <ac:spMkLst>
            <pc:docMk/>
            <pc:sldMk cId="558325371" sldId="322"/>
            <ac:spMk id="9" creationId="{9E13D2E9-3448-4B05-A060-5754F247B524}"/>
          </ac:spMkLst>
        </pc:spChg>
        <pc:graphicFrameChg chg="mod">
          <ac:chgData name="Wind-Larsen, Taus (SGRE OF TE NAC TD SYC)" userId="909f4c56-f0bd-48e2-b5e6-c85fd07560b7" providerId="ADAL" clId="{CAC997D2-2045-4FBD-88AA-2930340D2AF4}" dt="2022-02-11T13:28:02.339" v="34252"/>
          <ac:graphicFrameMkLst>
            <pc:docMk/>
            <pc:sldMk cId="558325371" sldId="322"/>
            <ac:graphicFrameMk id="7" creationId="{C2E1FD7A-6B81-4A2C-A69F-E9E0FBC2131B}"/>
          </ac:graphicFrameMkLst>
        </pc:graphicFrameChg>
      </pc:sldChg>
      <pc:sldChg chg="addSp delSp modSp add mod">
        <pc:chgData name="Wind-Larsen, Taus (SGRE OF TE NAC TD SYC)" userId="909f4c56-f0bd-48e2-b5e6-c85fd07560b7" providerId="ADAL" clId="{CAC997D2-2045-4FBD-88AA-2930340D2AF4}" dt="2022-02-11T13:33:23.375" v="34552"/>
        <pc:sldMkLst>
          <pc:docMk/>
          <pc:sldMk cId="4087205575" sldId="323"/>
        </pc:sldMkLst>
        <pc:spChg chg="mod">
          <ac:chgData name="Wind-Larsen, Taus (SGRE OF TE NAC TD SYC)" userId="909f4c56-f0bd-48e2-b5e6-c85fd07560b7" providerId="ADAL" clId="{CAC997D2-2045-4FBD-88AA-2930340D2AF4}" dt="2022-02-11T13:33:23.227" v="34511" actId="948"/>
          <ac:spMkLst>
            <pc:docMk/>
            <pc:sldMk cId="4087205575" sldId="323"/>
            <ac:spMk id="2" creationId="{54329A1D-5733-4D01-B538-36178393AF26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33:15.800" v="34314"/>
          <ac:spMkLst>
            <pc:docMk/>
            <pc:sldMk cId="4087205575" sldId="323"/>
            <ac:spMk id="3" creationId="{F04D8E1B-81A8-47CE-8600-C0E1BFD4D8ED}"/>
          </ac:spMkLst>
        </pc:spChg>
        <pc:spChg chg="mod">
          <ac:chgData name="Wind-Larsen, Taus (SGRE OF TE NAC TD SYC)" userId="909f4c56-f0bd-48e2-b5e6-c85fd07560b7" providerId="ADAL" clId="{CAC997D2-2045-4FBD-88AA-2930340D2AF4}" dt="2022-02-11T13:33:10.211" v="34264" actId="20577"/>
          <ac:spMkLst>
            <pc:docMk/>
            <pc:sldMk cId="4087205575" sldId="323"/>
            <ac:spMk id="4" creationId="{0AB29B1F-D274-4F54-A777-B1BCA3CBCEE3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33:17.259" v="34360"/>
          <ac:spMkLst>
            <pc:docMk/>
            <pc:sldMk cId="4087205575" sldId="323"/>
            <ac:spMk id="6" creationId="{2420D1F7-3E5F-4FBD-8A64-A35E76FDF2A0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33:18.973" v="34411"/>
          <ac:spMkLst>
            <pc:docMk/>
            <pc:sldMk cId="4087205575" sldId="323"/>
            <ac:spMk id="8" creationId="{3C5FDE72-C3E2-4672-92BD-F73A6D6D43EC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33:19.736" v="34455"/>
          <ac:spMkLst>
            <pc:docMk/>
            <pc:sldMk cId="4087205575" sldId="323"/>
            <ac:spMk id="9" creationId="{3080BAE0-1CD9-4DBE-945D-1BEBBB7C7A93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33:21.551" v="34502"/>
          <ac:spMkLst>
            <pc:docMk/>
            <pc:sldMk cId="4087205575" sldId="323"/>
            <ac:spMk id="10" creationId="{C9715C9B-B587-4591-AB09-3CFBF2779F64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33:23.375" v="34550"/>
          <ac:spMkLst>
            <pc:docMk/>
            <pc:sldMk cId="4087205575" sldId="323"/>
            <ac:spMk id="11" creationId="{B5B11D21-18CE-4457-B201-2F3A110FC672}"/>
          </ac:spMkLst>
        </pc:spChg>
        <pc:graphicFrameChg chg="mod">
          <ac:chgData name="Wind-Larsen, Taus (SGRE OF TE NAC TD SYC)" userId="909f4c56-f0bd-48e2-b5e6-c85fd07560b7" providerId="ADAL" clId="{CAC997D2-2045-4FBD-88AA-2930340D2AF4}" dt="2022-02-11T13:33:23.375" v="34552"/>
          <ac:graphicFrameMkLst>
            <pc:docMk/>
            <pc:sldMk cId="4087205575" sldId="323"/>
            <ac:graphicFrameMk id="7" creationId="{C2E1FD7A-6B81-4A2C-A69F-E9E0FBC2131B}"/>
          </ac:graphicFrameMkLst>
        </pc:graphicFrameChg>
      </pc:sldChg>
      <pc:sldChg chg="modSp add del mod">
        <pc:chgData name="Wind-Larsen, Taus (SGRE OF TE NAC TD SYC)" userId="909f4c56-f0bd-48e2-b5e6-c85fd07560b7" providerId="ADAL" clId="{CAC997D2-2045-4FBD-88AA-2930340D2AF4}" dt="2022-02-11T13:33:45.700" v="34554" actId="47"/>
        <pc:sldMkLst>
          <pc:docMk/>
          <pc:sldMk cId="3936505600" sldId="324"/>
        </pc:sldMkLst>
        <pc:spChg chg="mod">
          <ac:chgData name="Wind-Larsen, Taus (SGRE OF TE NAC TD SYC)" userId="909f4c56-f0bd-48e2-b5e6-c85fd07560b7" providerId="ADAL" clId="{CAC997D2-2045-4FBD-88AA-2930340D2AF4}" dt="2022-02-11T08:37:00.141" v="445" actId="113"/>
          <ac:spMkLst>
            <pc:docMk/>
            <pc:sldMk cId="3936505600" sldId="324"/>
            <ac:spMk id="9" creationId="{37637F06-2878-4AD0-9DEB-853E9FA19C8F}"/>
          </ac:spMkLst>
        </pc:spChg>
      </pc:sldChg>
      <pc:sldChg chg="modSp add del mod">
        <pc:chgData name="Wind-Larsen, Taus (SGRE OF TE NAC TD SYC)" userId="909f4c56-f0bd-48e2-b5e6-c85fd07560b7" providerId="ADAL" clId="{CAC997D2-2045-4FBD-88AA-2930340D2AF4}" dt="2022-02-11T13:41:26.042" v="34864" actId="47"/>
        <pc:sldMkLst>
          <pc:docMk/>
          <pc:sldMk cId="3380896902" sldId="325"/>
        </pc:sldMkLst>
        <pc:spChg chg="mod">
          <ac:chgData name="Wind-Larsen, Taus (SGRE OF TE NAC TD SYC)" userId="909f4c56-f0bd-48e2-b5e6-c85fd07560b7" providerId="ADAL" clId="{CAC997D2-2045-4FBD-88AA-2930340D2AF4}" dt="2022-02-11T08:38:57.520" v="470" actId="114"/>
          <ac:spMkLst>
            <pc:docMk/>
            <pc:sldMk cId="3380896902" sldId="325"/>
            <ac:spMk id="9" creationId="{37637F06-2878-4AD0-9DEB-853E9FA19C8F}"/>
          </ac:spMkLst>
        </pc:spChg>
      </pc:sldChg>
      <pc:sldChg chg="modSp add del mod">
        <pc:chgData name="Wind-Larsen, Taus (SGRE OF TE NAC TD SYC)" userId="909f4c56-f0bd-48e2-b5e6-c85fd07560b7" providerId="ADAL" clId="{CAC997D2-2045-4FBD-88AA-2930340D2AF4}" dt="2022-02-11T13:42:08.304" v="34868" actId="47"/>
        <pc:sldMkLst>
          <pc:docMk/>
          <pc:sldMk cId="1105608203" sldId="326"/>
        </pc:sldMkLst>
        <pc:spChg chg="mod">
          <ac:chgData name="Wind-Larsen, Taus (SGRE OF TE NAC TD SYC)" userId="909f4c56-f0bd-48e2-b5e6-c85fd07560b7" providerId="ADAL" clId="{CAC997D2-2045-4FBD-88AA-2930340D2AF4}" dt="2022-02-11T13:41:44.173" v="34867" actId="113"/>
          <ac:spMkLst>
            <pc:docMk/>
            <pc:sldMk cId="1105608203" sldId="326"/>
            <ac:spMk id="9" creationId="{37637F06-2878-4AD0-9DEB-853E9FA19C8F}"/>
          </ac:spMkLst>
        </pc:spChg>
      </pc:sldChg>
      <pc:sldChg chg="modSp add del mod">
        <pc:chgData name="Wind-Larsen, Taus (SGRE OF TE NAC TD SYC)" userId="909f4c56-f0bd-48e2-b5e6-c85fd07560b7" providerId="ADAL" clId="{CAC997D2-2045-4FBD-88AA-2930340D2AF4}" dt="2022-02-11T13:41:30.065" v="34865" actId="47"/>
        <pc:sldMkLst>
          <pc:docMk/>
          <pc:sldMk cId="1992305511" sldId="327"/>
        </pc:sldMkLst>
        <pc:spChg chg="mod">
          <ac:chgData name="Wind-Larsen, Taus (SGRE OF TE NAC TD SYC)" userId="909f4c56-f0bd-48e2-b5e6-c85fd07560b7" providerId="ADAL" clId="{CAC997D2-2045-4FBD-88AA-2930340D2AF4}" dt="2022-02-11T08:46:01.484" v="559" actId="113"/>
          <ac:spMkLst>
            <pc:docMk/>
            <pc:sldMk cId="1992305511" sldId="327"/>
            <ac:spMk id="9" creationId="{37637F06-2878-4AD0-9DEB-853E9FA19C8F}"/>
          </ac:spMkLst>
        </pc:spChg>
      </pc:sldChg>
      <pc:sldChg chg="add del">
        <pc:chgData name="Wind-Larsen, Taus (SGRE OF TE NAC TD SYC)" userId="909f4c56-f0bd-48e2-b5e6-c85fd07560b7" providerId="ADAL" clId="{CAC997D2-2045-4FBD-88AA-2930340D2AF4}" dt="2022-02-11T09:27:20.720" v="935" actId="47"/>
        <pc:sldMkLst>
          <pc:docMk/>
          <pc:sldMk cId="1440746015" sldId="328"/>
        </pc:sldMkLst>
      </pc:sldChg>
      <pc:sldChg chg="modSp add mod">
        <pc:chgData name="Wind-Larsen, Taus (SGRE OF TE NAC TD SYC)" userId="909f4c56-f0bd-48e2-b5e6-c85fd07560b7" providerId="ADAL" clId="{CAC997D2-2045-4FBD-88AA-2930340D2AF4}" dt="2022-02-11T09:26:18.760" v="654" actId="113"/>
        <pc:sldMkLst>
          <pc:docMk/>
          <pc:sldMk cId="1371835148" sldId="329"/>
        </pc:sldMkLst>
        <pc:spChg chg="mod">
          <ac:chgData name="Wind-Larsen, Taus (SGRE OF TE NAC TD SYC)" userId="909f4c56-f0bd-48e2-b5e6-c85fd07560b7" providerId="ADAL" clId="{CAC997D2-2045-4FBD-88AA-2930340D2AF4}" dt="2022-02-11T09:26:18.760" v="654" actId="113"/>
          <ac:spMkLst>
            <pc:docMk/>
            <pc:sldMk cId="1371835148" sldId="329"/>
            <ac:spMk id="6" creationId="{ECCB7D8A-828C-4A5A-87D9-D3FD263901E9}"/>
          </ac:spMkLst>
        </pc:spChg>
      </pc:sldChg>
      <pc:sldChg chg="modSp add mod">
        <pc:chgData name="Wind-Larsen, Taus (SGRE OF TE NAC TD SYC)" userId="909f4c56-f0bd-48e2-b5e6-c85fd07560b7" providerId="ADAL" clId="{CAC997D2-2045-4FBD-88AA-2930340D2AF4}" dt="2022-02-11T09:57:56.557" v="1052" actId="114"/>
        <pc:sldMkLst>
          <pc:docMk/>
          <pc:sldMk cId="3839263946" sldId="330"/>
        </pc:sldMkLst>
        <pc:spChg chg="mod">
          <ac:chgData name="Wind-Larsen, Taus (SGRE OF TE NAC TD SYC)" userId="909f4c56-f0bd-48e2-b5e6-c85fd07560b7" providerId="ADAL" clId="{CAC997D2-2045-4FBD-88AA-2930340D2AF4}" dt="2022-02-11T09:57:56.557" v="1052" actId="114"/>
          <ac:spMkLst>
            <pc:docMk/>
            <pc:sldMk cId="3839263946" sldId="330"/>
            <ac:spMk id="6" creationId="{ECCB7D8A-828C-4A5A-87D9-D3FD263901E9}"/>
          </ac:spMkLst>
        </pc:spChg>
      </pc:sldChg>
      <pc:sldChg chg="modSp add mod">
        <pc:chgData name="Wind-Larsen, Taus (SGRE OF TE NAC TD SYC)" userId="909f4c56-f0bd-48e2-b5e6-c85fd07560b7" providerId="ADAL" clId="{CAC997D2-2045-4FBD-88AA-2930340D2AF4}" dt="2022-02-11T15:01:46.686" v="36687" actId="113"/>
        <pc:sldMkLst>
          <pc:docMk/>
          <pc:sldMk cId="4141118460" sldId="331"/>
        </pc:sldMkLst>
        <pc:spChg chg="mod">
          <ac:chgData name="Wind-Larsen, Taus (SGRE OF TE NAC TD SYC)" userId="909f4c56-f0bd-48e2-b5e6-c85fd07560b7" providerId="ADAL" clId="{CAC997D2-2045-4FBD-88AA-2930340D2AF4}" dt="2022-02-11T15:01:46.686" v="36687" actId="113"/>
          <ac:spMkLst>
            <pc:docMk/>
            <pc:sldMk cId="4141118460" sldId="331"/>
            <ac:spMk id="6" creationId="{ECCB7D8A-828C-4A5A-87D9-D3FD263901E9}"/>
          </ac:spMkLst>
        </pc:spChg>
      </pc:sldChg>
      <pc:sldChg chg="modSp add mod">
        <pc:chgData name="Wind-Larsen, Taus (SGRE OF TE NAC TD SYC)" userId="909f4c56-f0bd-48e2-b5e6-c85fd07560b7" providerId="ADAL" clId="{CAC997D2-2045-4FBD-88AA-2930340D2AF4}" dt="2022-02-11T09:58:46.163" v="1080" actId="113"/>
        <pc:sldMkLst>
          <pc:docMk/>
          <pc:sldMk cId="2768869850" sldId="332"/>
        </pc:sldMkLst>
        <pc:spChg chg="mod">
          <ac:chgData name="Wind-Larsen, Taus (SGRE OF TE NAC TD SYC)" userId="909f4c56-f0bd-48e2-b5e6-c85fd07560b7" providerId="ADAL" clId="{CAC997D2-2045-4FBD-88AA-2930340D2AF4}" dt="2022-02-11T09:58:46.163" v="1080" actId="113"/>
          <ac:spMkLst>
            <pc:docMk/>
            <pc:sldMk cId="2768869850" sldId="332"/>
            <ac:spMk id="6" creationId="{ECCB7D8A-828C-4A5A-87D9-D3FD263901E9}"/>
          </ac:spMkLst>
        </pc:spChg>
      </pc:sldChg>
      <pc:sldChg chg="modSp add mod">
        <pc:chgData name="Wind-Larsen, Taus (SGRE OF TE NAC TD SYC)" userId="909f4c56-f0bd-48e2-b5e6-c85fd07560b7" providerId="ADAL" clId="{CAC997D2-2045-4FBD-88AA-2930340D2AF4}" dt="2022-02-11T10:00:46.990" v="1152" actId="114"/>
        <pc:sldMkLst>
          <pc:docMk/>
          <pc:sldMk cId="13521793" sldId="333"/>
        </pc:sldMkLst>
        <pc:spChg chg="mod">
          <ac:chgData name="Wind-Larsen, Taus (SGRE OF TE NAC TD SYC)" userId="909f4c56-f0bd-48e2-b5e6-c85fd07560b7" providerId="ADAL" clId="{CAC997D2-2045-4FBD-88AA-2930340D2AF4}" dt="2022-02-11T10:00:46.990" v="1152" actId="114"/>
          <ac:spMkLst>
            <pc:docMk/>
            <pc:sldMk cId="13521793" sldId="333"/>
            <ac:spMk id="6" creationId="{ECCB7D8A-828C-4A5A-87D9-D3FD263901E9}"/>
          </ac:spMkLst>
        </pc:spChg>
      </pc:sldChg>
      <pc:sldChg chg="modSp add mod">
        <pc:chgData name="Wind-Larsen, Taus (SGRE OF TE NAC TD SYC)" userId="909f4c56-f0bd-48e2-b5e6-c85fd07560b7" providerId="ADAL" clId="{CAC997D2-2045-4FBD-88AA-2930340D2AF4}" dt="2022-02-11T10:01:54.072" v="1359" actId="14100"/>
        <pc:sldMkLst>
          <pc:docMk/>
          <pc:sldMk cId="1882169009" sldId="334"/>
        </pc:sldMkLst>
        <pc:spChg chg="mod">
          <ac:chgData name="Wind-Larsen, Taus (SGRE OF TE NAC TD SYC)" userId="909f4c56-f0bd-48e2-b5e6-c85fd07560b7" providerId="ADAL" clId="{CAC997D2-2045-4FBD-88AA-2930340D2AF4}" dt="2022-02-11T10:01:54.072" v="1359" actId="14100"/>
          <ac:spMkLst>
            <pc:docMk/>
            <pc:sldMk cId="1882169009" sldId="334"/>
            <ac:spMk id="6" creationId="{ECCB7D8A-828C-4A5A-87D9-D3FD263901E9}"/>
          </ac:spMkLst>
        </pc:spChg>
      </pc:sldChg>
      <pc:sldChg chg="addSp delSp modSp add mod">
        <pc:chgData name="Wind-Larsen, Taus (SGRE OF TE NAC TD SYC)" userId="909f4c56-f0bd-48e2-b5e6-c85fd07560b7" providerId="ADAL" clId="{CAC997D2-2045-4FBD-88AA-2930340D2AF4}" dt="2022-02-11T10:01:18.805" v="1325"/>
        <pc:sldMkLst>
          <pc:docMk/>
          <pc:sldMk cId="3047106097" sldId="335"/>
        </pc:sldMkLst>
        <pc:spChg chg="mod">
          <ac:chgData name="Wind-Larsen, Taus (SGRE OF TE NAC TD SYC)" userId="909f4c56-f0bd-48e2-b5e6-c85fd07560b7" providerId="ADAL" clId="{CAC997D2-2045-4FBD-88AA-2930340D2AF4}" dt="2022-02-11T10:01:18.743" v="1284" actId="948"/>
          <ac:spMkLst>
            <pc:docMk/>
            <pc:sldMk cId="3047106097" sldId="335"/>
            <ac:spMk id="2" creationId="{54329A1D-5733-4D01-B538-36178393AF26}"/>
          </ac:spMkLst>
        </pc:spChg>
        <pc:spChg chg="del">
          <ac:chgData name="Wind-Larsen, Taus (SGRE OF TE NAC TD SYC)" userId="909f4c56-f0bd-48e2-b5e6-c85fd07560b7" providerId="ADAL" clId="{CAC997D2-2045-4FBD-88AA-2930340D2AF4}" dt="2022-02-11T10:01:03.426" v="1155" actId="478"/>
          <ac:spMkLst>
            <pc:docMk/>
            <pc:sldMk cId="3047106097" sldId="335"/>
            <ac:spMk id="6" creationId="{ECCB7D8A-828C-4A5A-87D9-D3FD263901E9}"/>
          </ac:spMkLst>
        </pc:spChg>
        <pc:spChg chg="add mod">
          <ac:chgData name="Wind-Larsen, Taus (SGRE OF TE NAC TD SYC)" userId="909f4c56-f0bd-48e2-b5e6-c85fd07560b7" providerId="ADAL" clId="{CAC997D2-2045-4FBD-88AA-2930340D2AF4}" dt="2022-02-11T10:01:03.426" v="1155" actId="478"/>
          <ac:spMkLst>
            <pc:docMk/>
            <pc:sldMk cId="3047106097" sldId="335"/>
            <ac:spMk id="8" creationId="{A313AF80-BE30-4ACF-A4E7-90D38259DC35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1:12.479" v="1211"/>
          <ac:spMkLst>
            <pc:docMk/>
            <pc:sldMk cId="3047106097" sldId="335"/>
            <ac:spMk id="9" creationId="{775D17F7-08C9-4272-8C9A-C24B664A5139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1:16.208" v="1271"/>
          <ac:spMkLst>
            <pc:docMk/>
            <pc:sldMk cId="3047106097" sldId="335"/>
            <ac:spMk id="10" creationId="{F57AF430-57C6-497E-8241-66125E274C83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1:18.805" v="1323"/>
          <ac:spMkLst>
            <pc:docMk/>
            <pc:sldMk cId="3047106097" sldId="335"/>
            <ac:spMk id="11" creationId="{59695724-BEF0-4EFF-B0D0-33EBC204E49D}"/>
          </ac:spMkLst>
        </pc:spChg>
        <pc:graphicFrameChg chg="mod">
          <ac:chgData name="Wind-Larsen, Taus (SGRE OF TE NAC TD SYC)" userId="909f4c56-f0bd-48e2-b5e6-c85fd07560b7" providerId="ADAL" clId="{CAC997D2-2045-4FBD-88AA-2930340D2AF4}" dt="2022-02-11T10:01:18.805" v="1325"/>
          <ac:graphicFrameMkLst>
            <pc:docMk/>
            <pc:sldMk cId="3047106097" sldId="335"/>
            <ac:graphicFrameMk id="7" creationId="{C2E1FD7A-6B81-4A2C-A69F-E9E0FBC2131B}"/>
          </ac:graphicFrameMkLst>
        </pc:graphicFrameChg>
      </pc:sldChg>
      <pc:sldChg chg="addSp delSp modSp add mod">
        <pc:chgData name="Wind-Larsen, Taus (SGRE OF TE NAC TD SYC)" userId="909f4c56-f0bd-48e2-b5e6-c85fd07560b7" providerId="ADAL" clId="{CAC997D2-2045-4FBD-88AA-2930340D2AF4}" dt="2022-02-11T13:58:17.038" v="35959"/>
        <pc:sldMkLst>
          <pc:docMk/>
          <pc:sldMk cId="995067089" sldId="336"/>
        </pc:sldMkLst>
        <pc:spChg chg="mod ord">
          <ac:chgData name="Wind-Larsen, Taus (SGRE OF TE NAC TD SYC)" userId="909f4c56-f0bd-48e2-b5e6-c85fd07560b7" providerId="ADAL" clId="{CAC997D2-2045-4FBD-88AA-2930340D2AF4}" dt="2022-02-11T13:58:16.957" v="35955" actId="948"/>
          <ac:spMkLst>
            <pc:docMk/>
            <pc:sldMk cId="995067089" sldId="336"/>
            <ac:spMk id="2" creationId="{5D788ADA-8C37-43AB-89C9-1218A42316CA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15:02.198" v="16509"/>
          <ac:spMkLst>
            <pc:docMk/>
            <pc:sldMk cId="995067089" sldId="336"/>
            <ac:spMk id="3" creationId="{8E0AAC11-3202-46A9-8EB4-8DF0337F24B7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15:02.198" v="16511"/>
          <ac:spMkLst>
            <pc:docMk/>
            <pc:sldMk cId="995067089" sldId="336"/>
            <ac:spMk id="4" creationId="{7B1880A8-F560-4971-93F0-7C14A34CF76C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15:02.198" v="16513"/>
          <ac:spMkLst>
            <pc:docMk/>
            <pc:sldMk cId="995067089" sldId="336"/>
            <ac:spMk id="5" creationId="{39258CE2-AABA-4F42-B387-690DFCFFF06C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15:02.198" v="16505"/>
          <ac:spMkLst>
            <pc:docMk/>
            <pc:sldMk cId="995067089" sldId="336"/>
            <ac:spMk id="6" creationId="{FB9CFFEC-C97F-4015-BB00-142261497CAB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0:15:02.208" v="16528"/>
          <ac:spMkLst>
            <pc:docMk/>
            <pc:sldMk cId="995067089" sldId="336"/>
            <ac:spMk id="8" creationId="{187BBAD4-56C8-4FCA-8C7D-82703B0EE0DF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0:15:02.206" v="16527"/>
          <ac:spMkLst>
            <pc:docMk/>
            <pc:sldMk cId="995067089" sldId="336"/>
            <ac:spMk id="9" creationId="{25D0E781-6390-4B97-8D9C-FE343E77ABE6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0:15:02.208" v="16529"/>
          <ac:spMkLst>
            <pc:docMk/>
            <pc:sldMk cId="995067089" sldId="336"/>
            <ac:spMk id="10" creationId="{0012BC62-A0B1-49CB-90F6-A40A22FA506B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2:42.678" v="1806"/>
          <ac:spMkLst>
            <pc:docMk/>
            <pc:sldMk cId="995067089" sldId="336"/>
            <ac:spMk id="11" creationId="{0C7FD7ED-CCCF-40CE-81A0-828601173160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3:58:16.937" v="35953"/>
          <ac:spMkLst>
            <pc:docMk/>
            <pc:sldMk cId="995067089" sldId="336"/>
            <ac:spMk id="12" creationId="{8273F8FE-1ECB-4292-8C42-EE6EB0F9119A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3:58:16.981" v="35957"/>
          <ac:spMkLst>
            <pc:docMk/>
            <pc:sldMk cId="995067089" sldId="336"/>
            <ac:spMk id="13" creationId="{D4570FEC-9B18-4156-AC8E-5A2BCB7D44B7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4:06.327" v="2091"/>
          <ac:spMkLst>
            <pc:docMk/>
            <pc:sldMk cId="995067089" sldId="336"/>
            <ac:spMk id="14" creationId="{8B33691B-CF6F-4B03-8697-DC342FF4CAF8}"/>
          </ac:spMkLst>
        </pc:spChg>
        <pc:spChg chg="add del mod ord">
          <ac:chgData name="Wind-Larsen, Taus (SGRE OF TE NAC TD SYC)" userId="909f4c56-f0bd-48e2-b5e6-c85fd07560b7" providerId="ADAL" clId="{CAC997D2-2045-4FBD-88AA-2930340D2AF4}" dt="2022-02-11T10:15:02.208" v="16535"/>
          <ac:spMkLst>
            <pc:docMk/>
            <pc:sldMk cId="995067089" sldId="336"/>
            <ac:spMk id="15" creationId="{38D4CA74-0128-4EAA-852F-032BEBB475C9}"/>
          </ac:spMkLst>
        </pc:spChg>
        <pc:spChg chg="add del mod ord">
          <ac:chgData name="Wind-Larsen, Taus (SGRE OF TE NAC TD SYC)" userId="909f4c56-f0bd-48e2-b5e6-c85fd07560b7" providerId="ADAL" clId="{CAC997D2-2045-4FBD-88AA-2930340D2AF4}" dt="2022-02-11T10:15:02.208" v="16537"/>
          <ac:spMkLst>
            <pc:docMk/>
            <pc:sldMk cId="995067089" sldId="336"/>
            <ac:spMk id="16" creationId="{9C5816CD-EA28-4CC9-85AE-CDDF685501C3}"/>
          </ac:spMkLst>
        </pc:spChg>
        <pc:spChg chg="mod">
          <ac:chgData name="Wind-Larsen, Taus (SGRE OF TE NAC TD SYC)" userId="909f4c56-f0bd-48e2-b5e6-c85fd07560b7" providerId="ADAL" clId="{CAC997D2-2045-4FBD-88AA-2930340D2AF4}" dt="2022-02-11T10:15:02.219" v="16580"/>
          <ac:spMkLst>
            <pc:docMk/>
            <pc:sldMk cId="995067089" sldId="336"/>
            <ac:spMk id="18" creationId="{038F6196-5CCB-4E07-AA43-C8C585FBCBB5}"/>
          </ac:spMkLst>
        </pc:spChg>
        <pc:spChg chg="mod">
          <ac:chgData name="Wind-Larsen, Taus (SGRE OF TE NAC TD SYC)" userId="909f4c56-f0bd-48e2-b5e6-c85fd07560b7" providerId="ADAL" clId="{CAC997D2-2045-4FBD-88AA-2930340D2AF4}" dt="2022-02-11T10:15:02.219" v="16582"/>
          <ac:spMkLst>
            <pc:docMk/>
            <pc:sldMk cId="995067089" sldId="336"/>
            <ac:spMk id="19" creationId="{5A36E48D-338F-4097-91D0-556E6C4703D6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4:16.284" v="2262"/>
          <ac:spMkLst>
            <pc:docMk/>
            <pc:sldMk cId="995067089" sldId="336"/>
            <ac:spMk id="21" creationId="{F05765AD-4196-47B1-89A6-469AE6F938CD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0:09:19.035" v="7129"/>
          <ac:spMkLst>
            <pc:docMk/>
            <pc:sldMk cId="995067089" sldId="336"/>
            <ac:spMk id="22" creationId="{B8AC73B8-369C-442D-B3CF-02B0761F7E92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0:09:26.289" v="7688"/>
          <ac:spMkLst>
            <pc:docMk/>
            <pc:sldMk cId="995067089" sldId="336"/>
            <ac:spMk id="23" creationId="{BAA3CE16-BDBF-4727-BEEF-E4F6D5B394F0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4:22.116" v="2413"/>
          <ac:spMkLst>
            <pc:docMk/>
            <pc:sldMk cId="995067089" sldId="336"/>
            <ac:spMk id="25" creationId="{FD82600F-3BBD-437D-8AAC-279F37D32710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4:26.296" v="2598"/>
          <ac:spMkLst>
            <pc:docMk/>
            <pc:sldMk cId="995067089" sldId="336"/>
            <ac:spMk id="26" creationId="{953EE524-F3E1-4121-BCFD-4C49A6609C4B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5:31.196" v="3363"/>
          <ac:spMkLst>
            <pc:docMk/>
            <pc:sldMk cId="995067089" sldId="336"/>
            <ac:spMk id="27" creationId="{47E03403-68AF-4DD2-9BA7-933E33195294}"/>
          </ac:spMkLst>
        </pc:spChg>
        <pc:spChg chg="mod">
          <ac:chgData name="Wind-Larsen, Taus (SGRE OF TE NAC TD SYC)" userId="909f4c56-f0bd-48e2-b5e6-c85fd07560b7" providerId="ADAL" clId="{CAC997D2-2045-4FBD-88AA-2930340D2AF4}" dt="2022-02-11T10:15:02.219" v="16577"/>
          <ac:spMkLst>
            <pc:docMk/>
            <pc:sldMk cId="995067089" sldId="336"/>
            <ac:spMk id="30" creationId="{59B13EB1-D281-4AF1-8648-E1ACD6E531F0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5:43.897" v="3517"/>
          <ac:spMkLst>
            <pc:docMk/>
            <pc:sldMk cId="995067089" sldId="336"/>
            <ac:spMk id="34" creationId="{2193B791-88D8-41FB-9471-9F972468BCBF}"/>
          </ac:spMkLst>
        </pc:spChg>
        <pc:spChg chg="add del mod ord">
          <ac:chgData name="Wind-Larsen, Taus (SGRE OF TE NAC TD SYC)" userId="909f4c56-f0bd-48e2-b5e6-c85fd07560b7" providerId="ADAL" clId="{CAC997D2-2045-4FBD-88AA-2930340D2AF4}" dt="2022-02-11T10:10:51.625" v="10073"/>
          <ac:spMkLst>
            <pc:docMk/>
            <pc:sldMk cId="995067089" sldId="336"/>
            <ac:spMk id="35" creationId="{7BFD16A6-30FC-46B3-94FA-6EBAB1E317CD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6:04.850" v="4189"/>
          <ac:spMkLst>
            <pc:docMk/>
            <pc:sldMk cId="995067089" sldId="336"/>
            <ac:spMk id="40" creationId="{07EC499D-468B-4410-9ED3-B8A3DC222095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15:02.227" v="16589"/>
          <ac:spMkLst>
            <pc:docMk/>
            <pc:sldMk cId="995067089" sldId="336"/>
            <ac:spMk id="44" creationId="{3F39639F-8A2D-4155-A41C-F52BA14DDC43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15:02.229" v="16591"/>
          <ac:spMkLst>
            <pc:docMk/>
            <pc:sldMk cId="995067089" sldId="336"/>
            <ac:spMk id="46" creationId="{1E6101ED-100D-4B6A-8DA2-F3321B817201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6:17.509" v="5325"/>
          <ac:spMkLst>
            <pc:docMk/>
            <pc:sldMk cId="995067089" sldId="336"/>
            <ac:spMk id="50" creationId="{C1D1DC64-5F0B-4957-BA03-9BB13E20556E}"/>
          </ac:spMkLst>
        </pc:spChg>
        <pc:spChg chg="mod">
          <ac:chgData name="Wind-Larsen, Taus (SGRE OF TE NAC TD SYC)" userId="909f4c56-f0bd-48e2-b5e6-c85fd07560b7" providerId="ADAL" clId="{CAC997D2-2045-4FBD-88AA-2930340D2AF4}" dt="2022-02-11T10:15:02.219" v="16578"/>
          <ac:spMkLst>
            <pc:docMk/>
            <pc:sldMk cId="995067089" sldId="336"/>
            <ac:spMk id="53" creationId="{C7921388-F291-4C27-B766-406BC5C6EBE2}"/>
          </ac:spMkLst>
        </pc:spChg>
        <pc:spChg chg="mod">
          <ac:chgData name="Wind-Larsen, Taus (SGRE OF TE NAC TD SYC)" userId="909f4c56-f0bd-48e2-b5e6-c85fd07560b7" providerId="ADAL" clId="{CAC997D2-2045-4FBD-88AA-2930340D2AF4}" dt="2022-02-11T10:15:02.229" v="16598"/>
          <ac:spMkLst>
            <pc:docMk/>
            <pc:sldMk cId="995067089" sldId="336"/>
            <ac:spMk id="57" creationId="{B7694804-DC6A-43CE-9BD9-B104836C0EF3}"/>
          </ac:spMkLst>
        </pc:spChg>
        <pc:spChg chg="del mod">
          <ac:chgData name="Wind-Larsen, Taus (SGRE OF TE NAC TD SYC)" userId="909f4c56-f0bd-48e2-b5e6-c85fd07560b7" providerId="ADAL" clId="{CAC997D2-2045-4FBD-88AA-2930340D2AF4}" dt="2022-02-11T10:10:20.376" v="8346" actId="478"/>
          <ac:spMkLst>
            <pc:docMk/>
            <pc:sldMk cId="995067089" sldId="336"/>
            <ac:spMk id="58" creationId="{F7017BA5-8BA2-4C14-AF5B-603DF43B14B9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0:02:42.381" v="1484"/>
          <ac:spMkLst>
            <pc:docMk/>
            <pc:sldMk cId="995067089" sldId="336"/>
            <ac:spMk id="59" creationId="{3E6CCD06-5DC3-4A55-9C94-B84D5A3DEE6C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0:02:42.441" v="1537"/>
          <ac:spMkLst>
            <pc:docMk/>
            <pc:sldMk cId="995067089" sldId="336"/>
            <ac:spMk id="60" creationId="{15244E90-569B-4804-96E3-7FC83192FA9E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0:02:42.531" v="1618"/>
          <ac:spMkLst>
            <pc:docMk/>
            <pc:sldMk cId="995067089" sldId="336"/>
            <ac:spMk id="62" creationId="{CF4FF2DD-C10C-4BDC-B660-84402502ECCE}"/>
          </ac:spMkLst>
        </pc:spChg>
        <pc:spChg chg="mod">
          <ac:chgData name="Wind-Larsen, Taus (SGRE OF TE NAC TD SYC)" userId="909f4c56-f0bd-48e2-b5e6-c85fd07560b7" providerId="ADAL" clId="{CAC997D2-2045-4FBD-88AA-2930340D2AF4}" dt="2022-02-11T10:15:02.219" v="16581"/>
          <ac:spMkLst>
            <pc:docMk/>
            <pc:sldMk cId="995067089" sldId="336"/>
            <ac:spMk id="63" creationId="{FB274231-245E-4D9D-8773-1D303A34E3EF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15:02.229" v="16593"/>
          <ac:spMkLst>
            <pc:docMk/>
            <pc:sldMk cId="995067089" sldId="336"/>
            <ac:spMk id="65" creationId="{F6FF8EF2-A5BE-4D68-8588-5B5299C52F19}"/>
          </ac:spMkLst>
        </pc:spChg>
        <pc:spChg chg="del mod ord">
          <ac:chgData name="Wind-Larsen, Taus (SGRE OF TE NAC TD SYC)" userId="909f4c56-f0bd-48e2-b5e6-c85fd07560b7" providerId="ADAL" clId="{CAC997D2-2045-4FBD-88AA-2930340D2AF4}" dt="2022-02-11T10:09:51.947" v="8198" actId="478"/>
          <ac:spMkLst>
            <pc:docMk/>
            <pc:sldMk cId="995067089" sldId="336"/>
            <ac:spMk id="66" creationId="{4C31525F-97E9-4C30-8AB6-84B452A52001}"/>
          </ac:spMkLst>
        </pc:spChg>
        <pc:spChg chg="mod">
          <ac:chgData name="Wind-Larsen, Taus (SGRE OF TE NAC TD SYC)" userId="909f4c56-f0bd-48e2-b5e6-c85fd07560b7" providerId="ADAL" clId="{CAC997D2-2045-4FBD-88AA-2930340D2AF4}" dt="2022-02-11T10:15:02.219" v="16579"/>
          <ac:spMkLst>
            <pc:docMk/>
            <pc:sldMk cId="995067089" sldId="336"/>
            <ac:spMk id="69" creationId="{EEF31358-F416-4A32-BDE8-98C80AE1C736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15:02.227" v="16585"/>
          <ac:spMkLst>
            <pc:docMk/>
            <pc:sldMk cId="995067089" sldId="336"/>
            <ac:spMk id="72" creationId="{CA154379-494E-4734-89D2-5992D0D34B53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15:02.227" v="16587"/>
          <ac:spMkLst>
            <pc:docMk/>
            <pc:sldMk cId="995067089" sldId="336"/>
            <ac:spMk id="75" creationId="{5AAE0FCC-5711-4B2D-8099-067EC412D0D6}"/>
          </ac:spMkLst>
        </pc:spChg>
        <pc:spChg chg="mod ord">
          <ac:chgData name="Wind-Larsen, Taus (SGRE OF TE NAC TD SYC)" userId="909f4c56-f0bd-48e2-b5e6-c85fd07560b7" providerId="ADAL" clId="{CAC997D2-2045-4FBD-88AA-2930340D2AF4}" dt="2022-02-11T10:15:02.229" v="16597"/>
          <ac:spMkLst>
            <pc:docMk/>
            <pc:sldMk cId="995067089" sldId="336"/>
            <ac:spMk id="81" creationId="{5E9A0431-BF35-46E7-86D1-5EAE1306955C}"/>
          </ac:spMkLst>
        </pc:spChg>
        <pc:spChg chg="add mod">
          <ac:chgData name="Wind-Larsen, Taus (SGRE OF TE NAC TD SYC)" userId="909f4c56-f0bd-48e2-b5e6-c85fd07560b7" providerId="ADAL" clId="{CAC997D2-2045-4FBD-88AA-2930340D2AF4}" dt="2022-02-11T10:15:02.227" v="16583"/>
          <ac:spMkLst>
            <pc:docMk/>
            <pc:sldMk cId="995067089" sldId="336"/>
            <ac:spMk id="82" creationId="{2E9474F6-EC0B-425B-9EA6-75051CF86416}"/>
          </ac:spMkLst>
        </pc:spChg>
        <pc:spChg chg="add mod ord">
          <ac:chgData name="Wind-Larsen, Taus (SGRE OF TE NAC TD SYC)" userId="909f4c56-f0bd-48e2-b5e6-c85fd07560b7" providerId="ADAL" clId="{CAC997D2-2045-4FBD-88AA-2930340D2AF4}" dt="2022-02-11T10:06:04.850" v="4189"/>
          <ac:spMkLst>
            <pc:docMk/>
            <pc:sldMk cId="995067089" sldId="336"/>
            <ac:spMk id="86" creationId="{DBE71A87-945B-4880-8492-D110EA2D310B}"/>
          </ac:spMkLst>
        </pc:spChg>
        <pc:spChg chg="add mod ord">
          <ac:chgData name="Wind-Larsen, Taus (SGRE OF TE NAC TD SYC)" userId="909f4c56-f0bd-48e2-b5e6-c85fd07560b7" providerId="ADAL" clId="{CAC997D2-2045-4FBD-88AA-2930340D2AF4}" dt="2022-02-11T10:06:17.509" v="5325"/>
          <ac:spMkLst>
            <pc:docMk/>
            <pc:sldMk cId="995067089" sldId="336"/>
            <ac:spMk id="88" creationId="{D269047B-ED07-4A56-A1F5-968E4223ACB2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6:42.997" v="5950"/>
          <ac:spMkLst>
            <pc:docMk/>
            <pc:sldMk cId="995067089" sldId="336"/>
            <ac:spMk id="90" creationId="{CE821111-9818-4A45-BAA2-5B299B19C0A9}"/>
          </ac:spMkLst>
        </pc:spChg>
        <pc:spChg chg="add mod ord">
          <ac:chgData name="Wind-Larsen, Taus (SGRE OF TE NAC TD SYC)" userId="909f4c56-f0bd-48e2-b5e6-c85fd07560b7" providerId="ADAL" clId="{CAC997D2-2045-4FBD-88AA-2930340D2AF4}" dt="2022-02-11T10:15:02.229" v="16595"/>
          <ac:spMkLst>
            <pc:docMk/>
            <pc:sldMk cId="995067089" sldId="336"/>
            <ac:spMk id="91" creationId="{0A9CA739-4907-402B-984F-CB49908024C8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7:01.818" v="6127"/>
          <ac:spMkLst>
            <pc:docMk/>
            <pc:sldMk cId="995067089" sldId="336"/>
            <ac:spMk id="96" creationId="{62EAD920-0EC8-47BF-A523-DEFFBDA686F1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7:10.125" v="6356"/>
          <ac:spMkLst>
            <pc:docMk/>
            <pc:sldMk cId="995067089" sldId="336"/>
            <ac:spMk id="98" creationId="{A1301C39-D013-47FA-BFDE-1032A97E4031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7:58.797" v="6533"/>
          <ac:spMkLst>
            <pc:docMk/>
            <pc:sldMk cId="995067089" sldId="336"/>
            <ac:spMk id="101" creationId="{EFEFFA9E-E10D-4085-94B7-06D6206EEDAB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9:10.447" v="6764"/>
          <ac:spMkLst>
            <pc:docMk/>
            <pc:sldMk cId="995067089" sldId="336"/>
            <ac:spMk id="103" creationId="{064372B5-B4CF-45D9-A519-7DFBD32A21BA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9:15.320" v="6940"/>
          <ac:spMkLst>
            <pc:docMk/>
            <pc:sldMk cId="995067089" sldId="336"/>
            <ac:spMk id="105" creationId="{59E8E626-9685-4FB6-8C45-B841803F0BC4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9:16.969" v="7118"/>
          <ac:spMkLst>
            <pc:docMk/>
            <pc:sldMk cId="995067089" sldId="336"/>
            <ac:spMk id="107" creationId="{9D2D52B9-B4E9-4E01-BA03-D8B213E41C56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9:20.640" v="7406"/>
          <ac:spMkLst>
            <pc:docMk/>
            <pc:sldMk cId="995067089" sldId="336"/>
            <ac:spMk id="110" creationId="{EE63CECC-70B5-467E-B674-4AE0CA002334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09:24.685" v="7678"/>
          <ac:spMkLst>
            <pc:docMk/>
            <pc:sldMk cId="995067089" sldId="336"/>
            <ac:spMk id="113" creationId="{C0FCEDB1-4D8D-427E-B7D1-40555216FAFF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10:12.227" v="8343"/>
          <ac:spMkLst>
            <pc:docMk/>
            <pc:sldMk cId="995067089" sldId="336"/>
            <ac:spMk id="119" creationId="{5BE1F287-7BE3-4366-BB35-2E0A68DEAF11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10:23.873" v="8487"/>
          <ac:spMkLst>
            <pc:docMk/>
            <pc:sldMk cId="995067089" sldId="336"/>
            <ac:spMk id="121" creationId="{C9D2F01A-1301-4E97-AB3E-5EB20E940E8F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10:27.547" v="8716"/>
          <ac:spMkLst>
            <pc:docMk/>
            <pc:sldMk cId="995067089" sldId="336"/>
            <ac:spMk id="123" creationId="{142075F8-6C05-4BF6-9FE4-9A587ED3A04E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0:10:49.317" v="9956"/>
          <ac:spMkLst>
            <pc:docMk/>
            <pc:sldMk cId="995067089" sldId="336"/>
            <ac:spMk id="124" creationId="{72AFD886-F81A-41B1-9704-E6F6A570DC78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10:30.477" v="8947"/>
          <ac:spMkLst>
            <pc:docMk/>
            <pc:sldMk cId="995067089" sldId="336"/>
            <ac:spMk id="126" creationId="{E3A8BCFF-B168-47C1-B092-726D938C9A96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0:10:41.589" v="9514"/>
          <ac:spMkLst>
            <pc:docMk/>
            <pc:sldMk cId="995067089" sldId="336"/>
            <ac:spMk id="127" creationId="{775138C2-1FF5-4E78-88ED-983F75ECD721}"/>
          </ac:spMkLst>
        </pc:spChg>
        <pc:spChg chg="add del mod">
          <ac:chgData name="Wind-Larsen, Taus (SGRE OF TE NAC TD SYC)" userId="909f4c56-f0bd-48e2-b5e6-c85fd07560b7" providerId="ADAL" clId="{CAC997D2-2045-4FBD-88AA-2930340D2AF4}" dt="2022-02-11T10:10:35.806" v="9176"/>
          <ac:spMkLst>
            <pc:docMk/>
            <pc:sldMk cId="995067089" sldId="336"/>
            <ac:spMk id="129" creationId="{7296B07C-18F8-4C67-A19E-7C823797C3DE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10:34.187" v="9164"/>
          <ac:spMkLst>
            <pc:docMk/>
            <pc:sldMk cId="995067089" sldId="336"/>
            <ac:spMk id="130" creationId="{4CDFC1A7-5992-483A-8C2F-29FDD521191D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10:47.898" v="9948"/>
          <ac:spMkLst>
            <pc:docMk/>
            <pc:sldMk cId="995067089" sldId="336"/>
            <ac:spMk id="136" creationId="{F3358BB7-19EF-4060-B49E-B78173AD08C8}"/>
          </ac:spMkLst>
        </pc:spChg>
        <pc:spChg chg="add mod ord">
          <ac:chgData name="Wind-Larsen, Taus (SGRE OF TE NAC TD SYC)" userId="909f4c56-f0bd-48e2-b5e6-c85fd07560b7" providerId="ADAL" clId="{CAC997D2-2045-4FBD-88AA-2930340D2AF4}" dt="2022-02-11T10:15:02.208" v="16531"/>
          <ac:spMkLst>
            <pc:docMk/>
            <pc:sldMk cId="995067089" sldId="336"/>
            <ac:spMk id="141" creationId="{57F94C1C-B279-482E-81AE-EFDD3558C11D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10:59.446" v="10539"/>
          <ac:spMkLst>
            <pc:docMk/>
            <pc:sldMk cId="995067089" sldId="336"/>
            <ac:spMk id="142" creationId="{4DE19C7A-C148-48FA-80E3-658AA1B727F5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11:07.616" v="10737"/>
          <ac:spMkLst>
            <pc:docMk/>
            <pc:sldMk cId="995067089" sldId="336"/>
            <ac:spMk id="147" creationId="{2D99B731-D2C8-43BC-8E5E-3A0A931BF7E9}"/>
          </ac:spMkLst>
        </pc:spChg>
        <pc:spChg chg="add mod ord">
          <ac:chgData name="Wind-Larsen, Taus (SGRE OF TE NAC TD SYC)" userId="909f4c56-f0bd-48e2-b5e6-c85fd07560b7" providerId="ADAL" clId="{CAC997D2-2045-4FBD-88AA-2930340D2AF4}" dt="2022-02-11T10:15:02.208" v="16533"/>
          <ac:spMkLst>
            <pc:docMk/>
            <pc:sldMk cId="995067089" sldId="336"/>
            <ac:spMk id="149" creationId="{B6FB31CF-AD53-433E-B0C9-F3438737437F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11:13.475" v="11002"/>
          <ac:spMkLst>
            <pc:docMk/>
            <pc:sldMk cId="995067089" sldId="336"/>
            <ac:spMk id="150" creationId="{BA3D78C9-6F41-4691-B7E0-7CF2AC3A5132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11:23.533" v="11949"/>
          <ac:spMkLst>
            <pc:docMk/>
            <pc:sldMk cId="995067089" sldId="336"/>
            <ac:spMk id="156" creationId="{D2E4B37C-D8AA-403D-8349-ADB5FAB96E39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11:29.148" v="12611"/>
          <ac:spMkLst>
            <pc:docMk/>
            <pc:sldMk cId="995067089" sldId="336"/>
            <ac:spMk id="158" creationId="{B7A00C6B-5747-4A6D-838F-C73512C5778F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11:39.721" v="12968"/>
          <ac:spMkLst>
            <pc:docMk/>
            <pc:sldMk cId="995067089" sldId="336"/>
            <ac:spMk id="160" creationId="{D5127650-CE19-4CC9-BB48-2A0D3BD9DCED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11:49.760" v="13026"/>
          <ac:spMkLst>
            <pc:docMk/>
            <pc:sldMk cId="995067089" sldId="336"/>
            <ac:spMk id="162" creationId="{E1F6CDFC-DDAF-4BF8-BB7D-401E3180C39A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13:46.761" v="14574"/>
          <ac:spMkLst>
            <pc:docMk/>
            <pc:sldMk cId="995067089" sldId="336"/>
            <ac:spMk id="167" creationId="{80C4B69C-2C93-4849-BC62-456E4854228B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14:36.303" v="15874"/>
          <ac:spMkLst>
            <pc:docMk/>
            <pc:sldMk cId="995067089" sldId="336"/>
            <ac:spMk id="174" creationId="{EC5F62DE-B2B5-4A1B-A6F1-DF825023334A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0:15:02.229" v="16600"/>
          <ac:spMkLst>
            <pc:docMk/>
            <pc:sldMk cId="995067089" sldId="336"/>
            <ac:spMk id="177" creationId="{182F7C0A-6A78-4F5B-849C-9F60F967EB3F}"/>
          </ac:spMkLst>
        </pc:spChg>
        <pc:graphicFrameChg chg="mod">
          <ac:chgData name="Wind-Larsen, Taus (SGRE OF TE NAC TD SYC)" userId="909f4c56-f0bd-48e2-b5e6-c85fd07560b7" providerId="ADAL" clId="{CAC997D2-2045-4FBD-88AA-2930340D2AF4}" dt="2022-02-11T13:58:17.038" v="35959"/>
          <ac:graphicFrameMkLst>
            <pc:docMk/>
            <pc:sldMk cId="995067089" sldId="336"/>
            <ac:graphicFrameMk id="7" creationId="{0CA3E6B4-5D0A-4682-8E37-8BE527F4F6A4}"/>
          </ac:graphicFrameMkLst>
        </pc:graphicFrameChg>
        <pc:graphicFrameChg chg="del">
          <ac:chgData name="Wind-Larsen, Taus (SGRE OF TE NAC TD SYC)" userId="909f4c56-f0bd-48e2-b5e6-c85fd07560b7" providerId="ADAL" clId="{CAC997D2-2045-4FBD-88AA-2930340D2AF4}" dt="2022-02-11T10:02:42.596" v="1708"/>
          <ac:graphicFrameMkLst>
            <pc:docMk/>
            <pc:sldMk cId="995067089" sldId="336"/>
            <ac:graphicFrameMk id="61" creationId="{D5687E3D-1DAA-499C-883F-883BD9085F74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3:27.419" v="1820"/>
          <ac:graphicFrameMkLst>
            <pc:docMk/>
            <pc:sldMk cId="995067089" sldId="336"/>
            <ac:graphicFrameMk id="64" creationId="{22157D0B-6484-4259-B89B-0A2F7469DF37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4:06.258" v="1995"/>
          <ac:graphicFrameMkLst>
            <pc:docMk/>
            <pc:sldMk cId="995067089" sldId="336"/>
            <ac:graphicFrameMk id="67" creationId="{A546B4AB-6417-442E-BEC6-5A74053FBE3F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4:16.220" v="2166"/>
          <ac:graphicFrameMkLst>
            <pc:docMk/>
            <pc:sldMk cId="995067089" sldId="336"/>
            <ac:graphicFrameMk id="68" creationId="{BE19C2E5-E227-4347-A8FC-DE5E407E8D17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4:22.048" v="2317"/>
          <ac:graphicFrameMkLst>
            <pc:docMk/>
            <pc:sldMk cId="995067089" sldId="336"/>
            <ac:graphicFrameMk id="70" creationId="{1CE41D28-0BA6-4AF0-9B8F-DABE79A21D8D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4:26.244" v="2502"/>
          <ac:graphicFrameMkLst>
            <pc:docMk/>
            <pc:sldMk cId="995067089" sldId="336"/>
            <ac:graphicFrameMk id="71" creationId="{4998602E-0ECE-4F18-93D2-ED30F1C65D45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5:08.798" v="2618"/>
          <ac:graphicFrameMkLst>
            <pc:docMk/>
            <pc:sldMk cId="995067089" sldId="336"/>
            <ac:graphicFrameMk id="73" creationId="{540B7D6C-92EE-435A-A2CA-7C0D4B86AF4E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5:09.671" v="2725"/>
          <ac:graphicFrameMkLst>
            <pc:docMk/>
            <pc:sldMk cId="995067089" sldId="336"/>
            <ac:graphicFrameMk id="74" creationId="{7D97E53E-9F35-442F-948B-E5F978A34182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9:10.385" v="6659"/>
          <ac:graphicFrameMkLst>
            <pc:docMk/>
            <pc:sldMk cId="995067089" sldId="336"/>
            <ac:graphicFrameMk id="79" creationId="{EC2FE52E-8A3E-4EA6-9548-3FC92577E7B0}"/>
          </ac:graphicFrameMkLst>
        </pc:graphicFrameChg>
        <pc:graphicFrameChg chg="del mod">
          <ac:chgData name="Wind-Larsen, Taus (SGRE OF TE NAC TD SYC)" userId="909f4c56-f0bd-48e2-b5e6-c85fd07560b7" providerId="ADAL" clId="{CAC997D2-2045-4FBD-88AA-2930340D2AF4}" dt="2022-02-11T10:05:31.143" v="3266"/>
          <ac:graphicFrameMkLst>
            <pc:docMk/>
            <pc:sldMk cId="995067089" sldId="336"/>
            <ac:graphicFrameMk id="80" creationId="{28C42CA4-4DEE-4592-B9CA-748A90F6D7B9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5:43.844" v="3420"/>
          <ac:graphicFrameMkLst>
            <pc:docMk/>
            <pc:sldMk cId="995067089" sldId="336"/>
            <ac:graphicFrameMk id="83" creationId="{2EBF8B60-A01F-40B4-A28E-4F466C520CE3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5:52.182" v="3647"/>
          <ac:graphicFrameMkLst>
            <pc:docMk/>
            <pc:sldMk cId="995067089" sldId="336"/>
            <ac:graphicFrameMk id="84" creationId="{868FFEB4-BA7E-4FA5-8AAC-035C15849264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6:42.928" v="5847"/>
          <ac:graphicFrameMkLst>
            <pc:docMk/>
            <pc:sldMk cId="995067089" sldId="336"/>
            <ac:graphicFrameMk id="85" creationId="{C3436C57-141E-449C-957F-6C566AFFED96}"/>
          </ac:graphicFrameMkLst>
        </pc:graphicFrameChg>
        <pc:graphicFrameChg chg="add mod">
          <ac:chgData name="Wind-Larsen, Taus (SGRE OF TE NAC TD SYC)" userId="909f4c56-f0bd-48e2-b5e6-c85fd07560b7" providerId="ADAL" clId="{CAC997D2-2045-4FBD-88AA-2930340D2AF4}" dt="2022-02-11T10:06:04.850" v="4189"/>
          <ac:graphicFrameMkLst>
            <pc:docMk/>
            <pc:sldMk cId="995067089" sldId="336"/>
            <ac:graphicFrameMk id="87" creationId="{73F2EA35-0715-4A52-94D8-90AE14363994}"/>
          </ac:graphicFrameMkLst>
        </pc:graphicFrameChg>
        <pc:graphicFrameChg chg="add mod">
          <ac:chgData name="Wind-Larsen, Taus (SGRE OF TE NAC TD SYC)" userId="909f4c56-f0bd-48e2-b5e6-c85fd07560b7" providerId="ADAL" clId="{CAC997D2-2045-4FBD-88AA-2930340D2AF4}" dt="2022-02-11T10:06:17.509" v="5325"/>
          <ac:graphicFrameMkLst>
            <pc:docMk/>
            <pc:sldMk cId="995067089" sldId="336"/>
            <ac:graphicFrameMk id="89" creationId="{2A1CD49C-309C-40C8-B4EB-9E8087579AF8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7:01.749" v="6024"/>
          <ac:graphicFrameMkLst>
            <pc:docMk/>
            <pc:sldMk cId="995067089" sldId="336"/>
            <ac:graphicFrameMk id="95" creationId="{CAAA8E03-606F-4444-B8F2-574AB57B0ADC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7:10.064" v="6251"/>
          <ac:graphicFrameMkLst>
            <pc:docMk/>
            <pc:sldMk cId="995067089" sldId="336"/>
            <ac:graphicFrameMk id="97" creationId="{D3086F2B-E605-44DD-BF0F-5107C0A2C389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7:58.728" v="6428"/>
          <ac:graphicFrameMkLst>
            <pc:docMk/>
            <pc:sldMk cId="995067089" sldId="336"/>
            <ac:graphicFrameMk id="100" creationId="{77181569-F74A-41C5-9824-93412AEE6CF9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3:46.698" v="14472"/>
          <ac:graphicFrameMkLst>
            <pc:docMk/>
            <pc:sldMk cId="995067089" sldId="336"/>
            <ac:graphicFrameMk id="102" creationId="{D2D2A96F-8A31-4DD9-8640-CCF2909673E3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9:15.267" v="6835"/>
          <ac:graphicFrameMkLst>
            <pc:docMk/>
            <pc:sldMk cId="995067089" sldId="336"/>
            <ac:graphicFrameMk id="104" creationId="{4CC92EBC-213F-473C-B491-BCBAC592CB03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9:16.900" v="7013"/>
          <ac:graphicFrameMkLst>
            <pc:docMk/>
            <pc:sldMk cId="995067089" sldId="336"/>
            <ac:graphicFrameMk id="106" creationId="{9C699673-6D6D-49C5-8DD8-2A97F67A4722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9:19.035" v="7132"/>
          <ac:graphicFrameMkLst>
            <pc:docMk/>
            <pc:sldMk cId="995067089" sldId="336"/>
            <ac:graphicFrameMk id="108" creationId="{1F231975-95EC-49A0-9FA7-1E0B18EA9F4B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9:20.571" v="7302"/>
          <ac:graphicFrameMkLst>
            <pc:docMk/>
            <pc:sldMk cId="995067089" sldId="336"/>
            <ac:graphicFrameMk id="109" creationId="{5EB24D88-1992-406E-8509-72057275EFBE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9:21.204" v="7418"/>
          <ac:graphicFrameMkLst>
            <pc:docMk/>
            <pc:sldMk cId="995067089" sldId="336"/>
            <ac:graphicFrameMk id="111" creationId="{86E1262C-3E6D-46D9-B0DB-4444BF947A02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9:24.632" v="7574"/>
          <ac:graphicFrameMkLst>
            <pc:docMk/>
            <pc:sldMk cId="995067089" sldId="336"/>
            <ac:graphicFrameMk id="112" creationId="{0F866423-E3E7-409B-8D7B-077FBAEBD6D2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9:26.289" v="7691"/>
          <ac:graphicFrameMkLst>
            <pc:docMk/>
            <pc:sldMk cId="995067089" sldId="336"/>
            <ac:graphicFrameMk id="114" creationId="{51E94E62-5DD7-4B99-A72C-07967E5B5A76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9:38.700" v="7834"/>
          <ac:graphicFrameMkLst>
            <pc:docMk/>
            <pc:sldMk cId="995067089" sldId="336"/>
            <ac:graphicFrameMk id="115" creationId="{D0201AE3-595C-4D51-A9EE-E4DFFF211098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9:42.411" v="7982"/>
          <ac:graphicFrameMkLst>
            <pc:docMk/>
            <pc:sldMk cId="995067089" sldId="336"/>
            <ac:graphicFrameMk id="116" creationId="{8B862B18-42D5-4C40-9665-37D8499BF30F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09:48.260" v="8100"/>
          <ac:graphicFrameMkLst>
            <pc:docMk/>
            <pc:sldMk cId="995067089" sldId="336"/>
            <ac:graphicFrameMk id="117" creationId="{14CD0943-D1C2-4E8E-8C03-798836A01986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0:12.180" v="8248"/>
          <ac:graphicFrameMkLst>
            <pc:docMk/>
            <pc:sldMk cId="995067089" sldId="336"/>
            <ac:graphicFrameMk id="118" creationId="{7D3EE375-A1DD-4B08-B742-A984585415E5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0:23.821" v="8393"/>
          <ac:graphicFrameMkLst>
            <pc:docMk/>
            <pc:sldMk cId="995067089" sldId="336"/>
            <ac:graphicFrameMk id="120" creationId="{2E4D6518-E41F-44AF-B64D-F2780E1246FA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0:27.485" v="8621"/>
          <ac:graphicFrameMkLst>
            <pc:docMk/>
            <pc:sldMk cId="995067089" sldId="336"/>
            <ac:graphicFrameMk id="122" creationId="{4BA9790D-0A9D-4B83-88D1-AD3DA0838902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0:30.424" v="8851"/>
          <ac:graphicFrameMkLst>
            <pc:docMk/>
            <pc:sldMk cId="995067089" sldId="336"/>
            <ac:graphicFrameMk id="125" creationId="{9428BC69-F2DC-43A2-8C8B-48AADE9E72F6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0:34.118" v="9067"/>
          <ac:graphicFrameMkLst>
            <pc:docMk/>
            <pc:sldMk cId="995067089" sldId="336"/>
            <ac:graphicFrameMk id="128" creationId="{5A952EE6-FEDB-49CC-84A3-A9E7949C277E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0:35.806" v="9179"/>
          <ac:graphicFrameMkLst>
            <pc:docMk/>
            <pc:sldMk cId="995067089" sldId="336"/>
            <ac:graphicFrameMk id="131" creationId="{E2F11B38-1E37-4826-BBFD-7CAEAC517DA6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0:37.408" v="9286"/>
          <ac:graphicFrameMkLst>
            <pc:docMk/>
            <pc:sldMk cId="995067089" sldId="336"/>
            <ac:graphicFrameMk id="132" creationId="{F266FC81-AFAA-4B32-8CF6-3DA453B02EC5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0:38.543" v="9412"/>
          <ac:graphicFrameMkLst>
            <pc:docMk/>
            <pc:sldMk cId="995067089" sldId="336"/>
            <ac:graphicFrameMk id="133" creationId="{5B6FE3A6-04B7-407F-8F85-7041988E0B3F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0:41.605" v="9524"/>
          <ac:graphicFrameMkLst>
            <pc:docMk/>
            <pc:sldMk cId="995067089" sldId="336"/>
            <ac:graphicFrameMk id="134" creationId="{E39FBE6F-1BF7-404B-A2C2-FB7E5EC0FC5D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0:47.838" v="9853"/>
          <ac:graphicFrameMkLst>
            <pc:docMk/>
            <pc:sldMk cId="995067089" sldId="336"/>
            <ac:graphicFrameMk id="135" creationId="{0D3DC1B1-8EED-4252-B90F-12A5DB5AA184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0:49.333" v="9977"/>
          <ac:graphicFrameMkLst>
            <pc:docMk/>
            <pc:sldMk cId="995067089" sldId="336"/>
            <ac:graphicFrameMk id="137" creationId="{3503245C-6BB0-4FBE-89E5-867BA1D89C0A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0:51.657" v="10093"/>
          <ac:graphicFrameMkLst>
            <pc:docMk/>
            <pc:sldMk cId="995067089" sldId="336"/>
            <ac:graphicFrameMk id="138" creationId="{581F8E10-A39C-464E-8FC7-C621B7E224E9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0:53.767" v="10199"/>
          <ac:graphicFrameMkLst>
            <pc:docMk/>
            <pc:sldMk cId="995067089" sldId="336"/>
            <ac:graphicFrameMk id="139" creationId="{EC83322A-5547-4216-95BE-B4F055A24E4E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0:59.392" v="10445"/>
          <ac:graphicFrameMkLst>
            <pc:docMk/>
            <pc:sldMk cId="995067089" sldId="336"/>
            <ac:graphicFrameMk id="140" creationId="{874CB590-07A4-44BD-B1A7-92532AD3B5E6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1:07.562" v="10643"/>
          <ac:graphicFrameMkLst>
            <pc:docMk/>
            <pc:sldMk cId="995067089" sldId="336"/>
            <ac:graphicFrameMk id="146" creationId="{FDD2D845-9D8E-4502-957E-CAAAD767F9D8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1:13.406" v="10900"/>
          <ac:graphicFrameMkLst>
            <pc:docMk/>
            <pc:sldMk cId="995067089" sldId="336"/>
            <ac:graphicFrameMk id="148" creationId="{29787324-38AB-4FF7-8B2F-C00D05CAF917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1:39.662" v="12866"/>
          <ac:graphicFrameMkLst>
            <pc:docMk/>
            <pc:sldMk cId="995067089" sldId="336"/>
            <ac:graphicFrameMk id="154" creationId="{81A55382-5576-4665-95AB-A8D30E824992}"/>
          </ac:graphicFrameMkLst>
        </pc:graphicFrameChg>
        <pc:graphicFrameChg chg="add mod">
          <ac:chgData name="Wind-Larsen, Taus (SGRE OF TE NAC TD SYC)" userId="909f4c56-f0bd-48e2-b5e6-c85fd07560b7" providerId="ADAL" clId="{CAC997D2-2045-4FBD-88AA-2930340D2AF4}" dt="2022-02-11T10:11:17.838" v="11287"/>
          <ac:graphicFrameMkLst>
            <pc:docMk/>
            <pc:sldMk cId="995067089" sldId="336"/>
            <ac:graphicFrameMk id="155" creationId="{3E5BFE11-A5E9-4B73-8D78-3E63A8F62400}"/>
          </ac:graphicFrameMkLst>
        </pc:graphicFrameChg>
        <pc:graphicFrameChg chg="add mod">
          <ac:chgData name="Wind-Larsen, Taus (SGRE OF TE NAC TD SYC)" userId="909f4c56-f0bd-48e2-b5e6-c85fd07560b7" providerId="ADAL" clId="{CAC997D2-2045-4FBD-88AA-2930340D2AF4}" dt="2022-02-11T10:11:23.533" v="11949"/>
          <ac:graphicFrameMkLst>
            <pc:docMk/>
            <pc:sldMk cId="995067089" sldId="336"/>
            <ac:graphicFrameMk id="157" creationId="{EB8D422B-086B-4CDC-999E-EA607C024591}"/>
          </ac:graphicFrameMkLst>
        </pc:graphicFrameChg>
        <pc:graphicFrameChg chg="add mod">
          <ac:chgData name="Wind-Larsen, Taus (SGRE OF TE NAC TD SYC)" userId="909f4c56-f0bd-48e2-b5e6-c85fd07560b7" providerId="ADAL" clId="{CAC997D2-2045-4FBD-88AA-2930340D2AF4}" dt="2022-02-11T10:11:29.148" v="12611"/>
          <ac:graphicFrameMkLst>
            <pc:docMk/>
            <pc:sldMk cId="995067089" sldId="336"/>
            <ac:graphicFrameMk id="159" creationId="{80BAE5A7-C9CC-4806-B643-62D07D367480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2:38.580" v="13175"/>
          <ac:graphicFrameMkLst>
            <pc:docMk/>
            <pc:sldMk cId="995067089" sldId="336"/>
            <ac:graphicFrameMk id="161" creationId="{57DB2F30-8B8B-43AF-80C9-ABC3E170E80E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2:49.936" v="13354"/>
          <ac:graphicFrameMkLst>
            <pc:docMk/>
            <pc:sldMk cId="995067089" sldId="336"/>
            <ac:graphicFrameMk id="163" creationId="{54FE398B-3C01-4F5C-8399-6B02C1B6459B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3:00.051" v="13516"/>
          <ac:graphicFrameMkLst>
            <pc:docMk/>
            <pc:sldMk cId="995067089" sldId="336"/>
            <ac:graphicFrameMk id="164" creationId="{E48ED672-8050-4C26-98A1-C5D7210D885D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3:26.099" v="13746"/>
          <ac:graphicFrameMkLst>
            <pc:docMk/>
            <pc:sldMk cId="995067089" sldId="336"/>
            <ac:graphicFrameMk id="165" creationId="{C2D1960C-5B90-4A10-A35D-B051A231B72A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3:58.502" v="14625"/>
          <ac:graphicFrameMkLst>
            <pc:docMk/>
            <pc:sldMk cId="995067089" sldId="336"/>
            <ac:graphicFrameMk id="166" creationId="{9275088D-1D4A-4B5D-B839-84DE999A050E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4:10.933" v="14856"/>
          <ac:graphicFrameMkLst>
            <pc:docMk/>
            <pc:sldMk cId="995067089" sldId="336"/>
            <ac:graphicFrameMk id="168" creationId="{8C723E08-3044-4230-A92B-6A768A57C010}"/>
          </ac:graphicFrameMkLst>
        </pc:graphicFrameChg>
        <pc:graphicFrameChg chg="add mod">
          <ac:chgData name="Wind-Larsen, Taus (SGRE OF TE NAC TD SYC)" userId="909f4c56-f0bd-48e2-b5e6-c85fd07560b7" providerId="ADAL" clId="{CAC997D2-2045-4FBD-88AA-2930340D2AF4}" dt="2022-02-11T10:15:02.198" v="16514"/>
          <ac:graphicFrameMkLst>
            <pc:docMk/>
            <pc:sldMk cId="995067089" sldId="336"/>
            <ac:graphicFrameMk id="169" creationId="{3C6E91AF-B3CE-4A34-B886-31B2A6A12E95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4:12.608" v="15086"/>
          <ac:graphicFrameMkLst>
            <pc:docMk/>
            <pc:sldMk cId="995067089" sldId="336"/>
            <ac:graphicFrameMk id="170" creationId="{47B71188-38C8-4505-B18A-8F116A3D3036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4:13.494" v="15316"/>
          <ac:graphicFrameMkLst>
            <pc:docMk/>
            <pc:sldMk cId="995067089" sldId="336"/>
            <ac:graphicFrameMk id="171" creationId="{1EE8B248-B0B4-4CD0-A5D1-532520F66954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4:14.299" v="15546"/>
          <ac:graphicFrameMkLst>
            <pc:docMk/>
            <pc:sldMk cId="995067089" sldId="336"/>
            <ac:graphicFrameMk id="172" creationId="{BF8F516A-21E3-44E3-AF0E-38D3DEBE8D70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4:36.240" v="15772"/>
          <ac:graphicFrameMkLst>
            <pc:docMk/>
            <pc:sldMk cId="995067089" sldId="336"/>
            <ac:graphicFrameMk id="173" creationId="{AC3790B8-1DE2-4511-AA24-17FC8F703A73}"/>
          </ac:graphicFrameMkLst>
        </pc:graphicFrameChg>
        <pc:graphicFrameChg chg="add del mod">
          <ac:chgData name="Wind-Larsen, Taus (SGRE OF TE NAC TD SYC)" userId="909f4c56-f0bd-48e2-b5e6-c85fd07560b7" providerId="ADAL" clId="{CAC997D2-2045-4FBD-88AA-2930340D2AF4}" dt="2022-02-11T10:15:02.168" v="16498"/>
          <ac:graphicFrameMkLst>
            <pc:docMk/>
            <pc:sldMk cId="995067089" sldId="336"/>
            <ac:graphicFrameMk id="175" creationId="{06817139-01E6-44CA-8710-3F194A37EAED}"/>
          </ac:graphicFrameMkLst>
        </pc:graphicFrameChg>
        <pc:graphicFrameChg chg="add mod">
          <ac:chgData name="Wind-Larsen, Taus (SGRE OF TE NAC TD SYC)" userId="909f4c56-f0bd-48e2-b5e6-c85fd07560b7" providerId="ADAL" clId="{CAC997D2-2045-4FBD-88AA-2930340D2AF4}" dt="2022-02-11T10:14:45.640" v="16048" actId="1076"/>
          <ac:graphicFrameMkLst>
            <pc:docMk/>
            <pc:sldMk cId="995067089" sldId="336"/>
            <ac:graphicFrameMk id="176" creationId="{22F7C7BE-E27C-4E3F-845C-3A594FF8A970}"/>
          </ac:graphicFrameMkLst>
        </pc:graphicFrameChg>
        <pc:graphicFrameChg chg="add mod">
          <ac:chgData name="Wind-Larsen, Taus (SGRE OF TE NAC TD SYC)" userId="909f4c56-f0bd-48e2-b5e6-c85fd07560b7" providerId="ADAL" clId="{CAC997D2-2045-4FBD-88AA-2930340D2AF4}" dt="2022-02-11T10:15:02.208" v="16540"/>
          <ac:graphicFrameMkLst>
            <pc:docMk/>
            <pc:sldMk cId="995067089" sldId="336"/>
            <ac:graphicFrameMk id="178" creationId="{893AA19C-F33C-4DDC-A8B7-626AC44F77FD}"/>
          </ac:graphicFrameMkLst>
        </pc:graphicFrameChg>
        <pc:cxnChg chg="mod ord">
          <ac:chgData name="Wind-Larsen, Taus (SGRE OF TE NAC TD SYC)" userId="909f4c56-f0bd-48e2-b5e6-c85fd07560b7" providerId="ADAL" clId="{CAC997D2-2045-4FBD-88AA-2930340D2AF4}" dt="2022-02-11T10:15:02.217" v="16554"/>
          <ac:cxnSpMkLst>
            <pc:docMk/>
            <pc:sldMk cId="995067089" sldId="336"/>
            <ac:cxnSpMk id="17" creationId="{67596748-7381-4E43-AF2E-DBE5B3C7A6B1}"/>
          </ac:cxnSpMkLst>
        </pc:cxnChg>
        <pc:cxnChg chg="mod ord">
          <ac:chgData name="Wind-Larsen, Taus (SGRE OF TE NAC TD SYC)" userId="909f4c56-f0bd-48e2-b5e6-c85fd07560b7" providerId="ADAL" clId="{CAC997D2-2045-4FBD-88AA-2930340D2AF4}" dt="2022-02-11T10:15:02.217" v="16560"/>
          <ac:cxnSpMkLst>
            <pc:docMk/>
            <pc:sldMk cId="995067089" sldId="336"/>
            <ac:cxnSpMk id="20" creationId="{72FAB806-EB20-436C-87B5-28D8EF7EB177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0:10:53.752" v="10191"/>
          <ac:cxnSpMkLst>
            <pc:docMk/>
            <pc:sldMk cId="995067089" sldId="336"/>
            <ac:cxnSpMk id="24" creationId="{ECE502E1-3EBC-4A31-8058-A9ADD7150816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0:10:53.752" v="10189"/>
          <ac:cxnSpMkLst>
            <pc:docMk/>
            <pc:sldMk cId="995067089" sldId="336"/>
            <ac:cxnSpMk id="28" creationId="{B8342669-BA27-400F-BEBD-23AB4ACC5237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0:10:53.752" v="10187"/>
          <ac:cxnSpMkLst>
            <pc:docMk/>
            <pc:sldMk cId="995067089" sldId="336"/>
            <ac:cxnSpMk id="29" creationId="{65F502C1-2AD9-4068-9CF5-B58E97E2C1ED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0:09:48.244" v="8091"/>
          <ac:cxnSpMkLst>
            <pc:docMk/>
            <pc:sldMk cId="995067089" sldId="336"/>
            <ac:cxnSpMk id="31" creationId="{A70B4FF4-C1AB-4327-A31A-C9390C4D93B6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0:09:48.244" v="8089"/>
          <ac:cxnSpMkLst>
            <pc:docMk/>
            <pc:sldMk cId="995067089" sldId="336"/>
            <ac:cxnSpMk id="32" creationId="{40DA7C68-839A-4259-8163-C1DFEB77D076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0:09:48.244" v="8087"/>
          <ac:cxnSpMkLst>
            <pc:docMk/>
            <pc:sldMk cId="995067089" sldId="336"/>
            <ac:cxnSpMk id="33" creationId="{E05B24B8-8D19-45B3-93A7-E67720B5C476}"/>
          </ac:cxnSpMkLst>
        </pc:cxnChg>
        <pc:cxnChg chg="mod ord">
          <ac:chgData name="Wind-Larsen, Taus (SGRE OF TE NAC TD SYC)" userId="909f4c56-f0bd-48e2-b5e6-c85fd07560b7" providerId="ADAL" clId="{CAC997D2-2045-4FBD-88AA-2930340D2AF4}" dt="2022-02-11T10:15:02.219" v="16568"/>
          <ac:cxnSpMkLst>
            <pc:docMk/>
            <pc:sldMk cId="995067089" sldId="336"/>
            <ac:cxnSpMk id="36" creationId="{84CF4D50-E1F3-4C2B-9F54-F7BA2BA676CA}"/>
          </ac:cxnSpMkLst>
        </pc:cxnChg>
        <pc:cxnChg chg="del mod ord">
          <ac:chgData name="Wind-Larsen, Taus (SGRE OF TE NAC TD SYC)" userId="909f4c56-f0bd-48e2-b5e6-c85fd07560b7" providerId="ADAL" clId="{CAC997D2-2045-4FBD-88AA-2930340D2AF4}" dt="2022-02-11T10:06:42.881" v="5775"/>
          <ac:cxnSpMkLst>
            <pc:docMk/>
            <pc:sldMk cId="995067089" sldId="336"/>
            <ac:cxnSpMk id="37" creationId="{2E64F948-4C1C-4190-955E-979747DB324B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0:15:02.208" v="16544"/>
          <ac:cxnSpMkLst>
            <pc:docMk/>
            <pc:sldMk cId="995067089" sldId="336"/>
            <ac:cxnSpMk id="38" creationId="{B10088F8-1355-483F-81FB-863637115342}"/>
          </ac:cxnSpMkLst>
        </pc:cxnChg>
        <pc:cxnChg chg="mod ord">
          <ac:chgData name="Wind-Larsen, Taus (SGRE OF TE NAC TD SYC)" userId="909f4c56-f0bd-48e2-b5e6-c85fd07560b7" providerId="ADAL" clId="{CAC997D2-2045-4FBD-88AA-2930340D2AF4}" dt="2022-02-11T10:15:02.219" v="16570"/>
          <ac:cxnSpMkLst>
            <pc:docMk/>
            <pc:sldMk cId="995067089" sldId="336"/>
            <ac:cxnSpMk id="39" creationId="{AD3F2CFE-F938-47E6-BA20-1D1729AA42A5}"/>
          </ac:cxnSpMkLst>
        </pc:cxnChg>
        <pc:cxnChg chg="mod ord">
          <ac:chgData name="Wind-Larsen, Taus (SGRE OF TE NAC TD SYC)" userId="909f4c56-f0bd-48e2-b5e6-c85fd07560b7" providerId="ADAL" clId="{CAC997D2-2045-4FBD-88AA-2930340D2AF4}" dt="2022-02-11T10:15:02.219" v="16562"/>
          <ac:cxnSpMkLst>
            <pc:docMk/>
            <pc:sldMk cId="995067089" sldId="336"/>
            <ac:cxnSpMk id="41" creationId="{20E6E158-6032-4451-97DA-CF98B60F71A2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0:06:04.850" v="4189"/>
          <ac:cxnSpMkLst>
            <pc:docMk/>
            <pc:sldMk cId="995067089" sldId="336"/>
            <ac:cxnSpMk id="42" creationId="{2F628FAC-17AE-4484-B090-49644F57C955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0:06:04.850" v="4189"/>
          <ac:cxnSpMkLst>
            <pc:docMk/>
            <pc:sldMk cId="995067089" sldId="336"/>
            <ac:cxnSpMk id="43" creationId="{1A76B2F0-2E98-4545-9C5E-DA26AF048055}"/>
          </ac:cxnSpMkLst>
        </pc:cxnChg>
        <pc:cxnChg chg="mod ord">
          <ac:chgData name="Wind-Larsen, Taus (SGRE OF TE NAC TD SYC)" userId="909f4c56-f0bd-48e2-b5e6-c85fd07560b7" providerId="ADAL" clId="{CAC997D2-2045-4FBD-88AA-2930340D2AF4}" dt="2022-02-11T10:15:02.217" v="16556"/>
          <ac:cxnSpMkLst>
            <pc:docMk/>
            <pc:sldMk cId="995067089" sldId="336"/>
            <ac:cxnSpMk id="45" creationId="{E06BEE14-6D32-4AF7-9A10-F57017B7CD10}"/>
          </ac:cxnSpMkLst>
        </pc:cxnChg>
        <pc:cxnChg chg="mod ord">
          <ac:chgData name="Wind-Larsen, Taus (SGRE OF TE NAC TD SYC)" userId="909f4c56-f0bd-48e2-b5e6-c85fd07560b7" providerId="ADAL" clId="{CAC997D2-2045-4FBD-88AA-2930340D2AF4}" dt="2022-02-11T10:15:02.219" v="16564"/>
          <ac:cxnSpMkLst>
            <pc:docMk/>
            <pc:sldMk cId="995067089" sldId="336"/>
            <ac:cxnSpMk id="47" creationId="{A0F96AC7-3607-4781-81A8-8779530E5981}"/>
          </ac:cxnSpMkLst>
        </pc:cxnChg>
        <pc:cxnChg chg="mod ord">
          <ac:chgData name="Wind-Larsen, Taus (SGRE OF TE NAC TD SYC)" userId="909f4c56-f0bd-48e2-b5e6-c85fd07560b7" providerId="ADAL" clId="{CAC997D2-2045-4FBD-88AA-2930340D2AF4}" dt="2022-02-11T10:15:02.217" v="16558"/>
          <ac:cxnSpMkLst>
            <pc:docMk/>
            <pc:sldMk cId="995067089" sldId="336"/>
            <ac:cxnSpMk id="48" creationId="{1FA06BA3-C521-419C-99C9-FD10F87FB5B8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0:06:04.850" v="4189"/>
          <ac:cxnSpMkLst>
            <pc:docMk/>
            <pc:sldMk cId="995067089" sldId="336"/>
            <ac:cxnSpMk id="49" creationId="{436C69B8-86FA-4130-A99B-BE99530BD035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0:06:17.509" v="5325"/>
          <ac:cxnSpMkLst>
            <pc:docMk/>
            <pc:sldMk cId="995067089" sldId="336"/>
            <ac:cxnSpMk id="51" creationId="{217F7771-8DBC-481C-9227-ECA7E4295B10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0:15:02.208" v="16542"/>
          <ac:cxnSpMkLst>
            <pc:docMk/>
            <pc:sldMk cId="995067089" sldId="336"/>
            <ac:cxnSpMk id="52" creationId="{5AACAA03-17E9-4333-B082-25BD892BF55D}"/>
          </ac:cxnSpMkLst>
        </pc:cxnChg>
        <pc:cxnChg chg="mod ord">
          <ac:chgData name="Wind-Larsen, Taus (SGRE OF TE NAC TD SYC)" userId="909f4c56-f0bd-48e2-b5e6-c85fd07560b7" providerId="ADAL" clId="{CAC997D2-2045-4FBD-88AA-2930340D2AF4}" dt="2022-02-11T10:15:02.208" v="16546"/>
          <ac:cxnSpMkLst>
            <pc:docMk/>
            <pc:sldMk cId="995067089" sldId="336"/>
            <ac:cxnSpMk id="54" creationId="{03A409E1-EDDF-45CB-A701-858D39DE8815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0:06:17.509" v="5325"/>
          <ac:cxnSpMkLst>
            <pc:docMk/>
            <pc:sldMk cId="995067089" sldId="336"/>
            <ac:cxnSpMk id="55" creationId="{42B65BB4-D348-4591-AC3D-9EA7A6283947}"/>
          </ac:cxnSpMkLst>
        </pc:cxnChg>
        <pc:cxnChg chg="add del mod ord">
          <ac:chgData name="Wind-Larsen, Taus (SGRE OF TE NAC TD SYC)" userId="909f4c56-f0bd-48e2-b5e6-c85fd07560b7" providerId="ADAL" clId="{CAC997D2-2045-4FBD-88AA-2930340D2AF4}" dt="2022-02-11T10:06:17.509" v="5325"/>
          <ac:cxnSpMkLst>
            <pc:docMk/>
            <pc:sldMk cId="995067089" sldId="336"/>
            <ac:cxnSpMk id="56" creationId="{DABC5105-ADFD-4461-B659-13C74E82030E}"/>
          </ac:cxnSpMkLst>
        </pc:cxnChg>
        <pc:cxnChg chg="mod ord">
          <ac:chgData name="Wind-Larsen, Taus (SGRE OF TE NAC TD SYC)" userId="909f4c56-f0bd-48e2-b5e6-c85fd07560b7" providerId="ADAL" clId="{CAC997D2-2045-4FBD-88AA-2930340D2AF4}" dt="2022-02-11T10:15:02.208" v="16552"/>
          <ac:cxnSpMkLst>
            <pc:docMk/>
            <pc:sldMk cId="995067089" sldId="336"/>
            <ac:cxnSpMk id="76" creationId="{C4EEDD36-FC12-48A2-AC02-8761721A25CD}"/>
          </ac:cxnSpMkLst>
        </pc:cxnChg>
        <pc:cxnChg chg="mod ord">
          <ac:chgData name="Wind-Larsen, Taus (SGRE OF TE NAC TD SYC)" userId="909f4c56-f0bd-48e2-b5e6-c85fd07560b7" providerId="ADAL" clId="{CAC997D2-2045-4FBD-88AA-2930340D2AF4}" dt="2022-02-11T10:15:02.208" v="16550"/>
          <ac:cxnSpMkLst>
            <pc:docMk/>
            <pc:sldMk cId="995067089" sldId="336"/>
            <ac:cxnSpMk id="77" creationId="{A3DA4C67-AD05-421F-B06F-8E62E478BC30}"/>
          </ac:cxnSpMkLst>
        </pc:cxnChg>
        <pc:cxnChg chg="mod ord">
          <ac:chgData name="Wind-Larsen, Taus (SGRE OF TE NAC TD SYC)" userId="909f4c56-f0bd-48e2-b5e6-c85fd07560b7" providerId="ADAL" clId="{CAC997D2-2045-4FBD-88AA-2930340D2AF4}" dt="2022-02-11T10:15:02.208" v="16548"/>
          <ac:cxnSpMkLst>
            <pc:docMk/>
            <pc:sldMk cId="995067089" sldId="336"/>
            <ac:cxnSpMk id="78" creationId="{B4B73418-303A-4AE9-B9CE-FBC3397F41D6}"/>
          </ac:cxnSpMkLst>
        </pc:cxnChg>
        <pc:cxnChg chg="add mod ord">
          <ac:chgData name="Wind-Larsen, Taus (SGRE OF TE NAC TD SYC)" userId="909f4c56-f0bd-48e2-b5e6-c85fd07560b7" providerId="ADAL" clId="{CAC997D2-2045-4FBD-88AA-2930340D2AF4}" dt="2022-02-11T10:15:02.219" v="16574"/>
          <ac:cxnSpMkLst>
            <pc:docMk/>
            <pc:sldMk cId="995067089" sldId="336"/>
            <ac:cxnSpMk id="92" creationId="{B541F855-06A9-4E08-9DEF-743786F8BF17}"/>
          </ac:cxnSpMkLst>
        </pc:cxnChg>
        <pc:cxnChg chg="add mod ord">
          <ac:chgData name="Wind-Larsen, Taus (SGRE OF TE NAC TD SYC)" userId="909f4c56-f0bd-48e2-b5e6-c85fd07560b7" providerId="ADAL" clId="{CAC997D2-2045-4FBD-88AA-2930340D2AF4}" dt="2022-02-11T10:15:02.219" v="16576"/>
          <ac:cxnSpMkLst>
            <pc:docMk/>
            <pc:sldMk cId="995067089" sldId="336"/>
            <ac:cxnSpMk id="93" creationId="{86FCC693-3754-4DD1-9533-566A3D12832F}"/>
          </ac:cxnSpMkLst>
        </pc:cxnChg>
        <pc:cxnChg chg="add mod ord">
          <ac:chgData name="Wind-Larsen, Taus (SGRE OF TE NAC TD SYC)" userId="909f4c56-f0bd-48e2-b5e6-c85fd07560b7" providerId="ADAL" clId="{CAC997D2-2045-4FBD-88AA-2930340D2AF4}" dt="2022-02-11T10:15:02.219" v="16572"/>
          <ac:cxnSpMkLst>
            <pc:docMk/>
            <pc:sldMk cId="995067089" sldId="336"/>
            <ac:cxnSpMk id="94" creationId="{490D833C-7ADA-47A3-B56E-4239395CEC8A}"/>
          </ac:cxnSpMkLst>
        </pc:cxnChg>
        <pc:cxnChg chg="add mod ord">
          <ac:chgData name="Wind-Larsen, Taus (SGRE OF TE NAC TD SYC)" userId="909f4c56-f0bd-48e2-b5e6-c85fd07560b7" providerId="ADAL" clId="{CAC997D2-2045-4FBD-88AA-2930340D2AF4}" dt="2022-02-11T10:15:02.219" v="16566"/>
          <ac:cxnSpMkLst>
            <pc:docMk/>
            <pc:sldMk cId="995067089" sldId="336"/>
            <ac:cxnSpMk id="99" creationId="{8A16D71B-8758-468F-8CB3-80AB806CDF07}"/>
          </ac:cxnSpMkLst>
        </pc:cxnChg>
        <pc:cxnChg chg="add mod ord">
          <ac:chgData name="Wind-Larsen, Taus (SGRE OF TE NAC TD SYC)" userId="909f4c56-f0bd-48e2-b5e6-c85fd07560b7" providerId="ADAL" clId="{CAC997D2-2045-4FBD-88AA-2930340D2AF4}" dt="2022-02-11T10:15:02.198" v="16518"/>
          <ac:cxnSpMkLst>
            <pc:docMk/>
            <pc:sldMk cId="995067089" sldId="336"/>
            <ac:cxnSpMk id="143" creationId="{9F075E6E-6E8D-4B51-AAAA-86999184EDF9}"/>
          </ac:cxnSpMkLst>
        </pc:cxnChg>
        <pc:cxnChg chg="add mod ord">
          <ac:chgData name="Wind-Larsen, Taus (SGRE OF TE NAC TD SYC)" userId="909f4c56-f0bd-48e2-b5e6-c85fd07560b7" providerId="ADAL" clId="{CAC997D2-2045-4FBD-88AA-2930340D2AF4}" dt="2022-02-11T10:15:02.198" v="16516"/>
          <ac:cxnSpMkLst>
            <pc:docMk/>
            <pc:sldMk cId="995067089" sldId="336"/>
            <ac:cxnSpMk id="144" creationId="{18554E66-610B-4EAC-BAC0-72582685382B}"/>
          </ac:cxnSpMkLst>
        </pc:cxnChg>
        <pc:cxnChg chg="add mod ord">
          <ac:chgData name="Wind-Larsen, Taus (SGRE OF TE NAC TD SYC)" userId="909f4c56-f0bd-48e2-b5e6-c85fd07560b7" providerId="ADAL" clId="{CAC997D2-2045-4FBD-88AA-2930340D2AF4}" dt="2022-02-11T10:15:02.198" v="16520"/>
          <ac:cxnSpMkLst>
            <pc:docMk/>
            <pc:sldMk cId="995067089" sldId="336"/>
            <ac:cxnSpMk id="145" creationId="{7991103A-DD98-4403-B489-01103FE13881}"/>
          </ac:cxnSpMkLst>
        </pc:cxnChg>
        <pc:cxnChg chg="add mod ord">
          <ac:chgData name="Wind-Larsen, Taus (SGRE OF TE NAC TD SYC)" userId="909f4c56-f0bd-48e2-b5e6-c85fd07560b7" providerId="ADAL" clId="{CAC997D2-2045-4FBD-88AA-2930340D2AF4}" dt="2022-02-11T10:15:02.198" v="16522"/>
          <ac:cxnSpMkLst>
            <pc:docMk/>
            <pc:sldMk cId="995067089" sldId="336"/>
            <ac:cxnSpMk id="151" creationId="{B25351B5-8410-40B6-B414-5961AE306F15}"/>
          </ac:cxnSpMkLst>
        </pc:cxnChg>
        <pc:cxnChg chg="add mod ord">
          <ac:chgData name="Wind-Larsen, Taus (SGRE OF TE NAC TD SYC)" userId="909f4c56-f0bd-48e2-b5e6-c85fd07560b7" providerId="ADAL" clId="{CAC997D2-2045-4FBD-88AA-2930340D2AF4}" dt="2022-02-11T10:15:02.206" v="16524"/>
          <ac:cxnSpMkLst>
            <pc:docMk/>
            <pc:sldMk cId="995067089" sldId="336"/>
            <ac:cxnSpMk id="152" creationId="{2B5BF759-88E6-494E-9C37-4A5BEB71FC61}"/>
          </ac:cxnSpMkLst>
        </pc:cxnChg>
        <pc:cxnChg chg="add mod ord">
          <ac:chgData name="Wind-Larsen, Taus (SGRE OF TE NAC TD SYC)" userId="909f4c56-f0bd-48e2-b5e6-c85fd07560b7" providerId="ADAL" clId="{CAC997D2-2045-4FBD-88AA-2930340D2AF4}" dt="2022-02-11T10:15:02.206" v="16526"/>
          <ac:cxnSpMkLst>
            <pc:docMk/>
            <pc:sldMk cId="995067089" sldId="336"/>
            <ac:cxnSpMk id="153" creationId="{2C7C0889-1527-4617-AFEC-E1B7B3BDA352}"/>
          </ac:cxnSpMkLst>
        </pc:cxnChg>
      </pc:sldChg>
      <pc:sldChg chg="modSp add mod">
        <pc:chgData name="Wind-Larsen, Taus (SGRE OF TE NAC TD SYC)" userId="909f4c56-f0bd-48e2-b5e6-c85fd07560b7" providerId="ADAL" clId="{CAC997D2-2045-4FBD-88AA-2930340D2AF4}" dt="2022-02-11T13:21:19.092" v="33888" actId="113"/>
        <pc:sldMkLst>
          <pc:docMk/>
          <pc:sldMk cId="479969689" sldId="337"/>
        </pc:sldMkLst>
        <pc:spChg chg="mod">
          <ac:chgData name="Wind-Larsen, Taus (SGRE OF TE NAC TD SYC)" userId="909f4c56-f0bd-48e2-b5e6-c85fd07560b7" providerId="ADAL" clId="{CAC997D2-2045-4FBD-88AA-2930340D2AF4}" dt="2022-02-11T13:21:19.092" v="33888" actId="113"/>
          <ac:spMkLst>
            <pc:docMk/>
            <pc:sldMk cId="479969689" sldId="337"/>
            <ac:spMk id="6" creationId="{ECCB7D8A-828C-4A5A-87D9-D3FD263901E9}"/>
          </ac:spMkLst>
        </pc:spChg>
      </pc:sldChg>
      <pc:sldChg chg="modSp add mod">
        <pc:chgData name="Wind-Larsen, Taus (SGRE OF TE NAC TD SYC)" userId="909f4c56-f0bd-48e2-b5e6-c85fd07560b7" providerId="ADAL" clId="{CAC997D2-2045-4FBD-88AA-2930340D2AF4}" dt="2022-02-11T13:22:58.095" v="33893" actId="20577"/>
        <pc:sldMkLst>
          <pc:docMk/>
          <pc:sldMk cId="3084079554" sldId="338"/>
        </pc:sldMkLst>
        <pc:spChg chg="mod">
          <ac:chgData name="Wind-Larsen, Taus (SGRE OF TE NAC TD SYC)" userId="909f4c56-f0bd-48e2-b5e6-c85fd07560b7" providerId="ADAL" clId="{CAC997D2-2045-4FBD-88AA-2930340D2AF4}" dt="2022-02-11T13:22:58.095" v="33893" actId="20577"/>
          <ac:spMkLst>
            <pc:docMk/>
            <pc:sldMk cId="3084079554" sldId="338"/>
            <ac:spMk id="6" creationId="{ECCB7D8A-828C-4A5A-87D9-D3FD263901E9}"/>
          </ac:spMkLst>
        </pc:spChg>
      </pc:sldChg>
      <pc:sldChg chg="addSp delSp modSp add mod modAnim">
        <pc:chgData name="Wind-Larsen, Taus (SGRE OF TE NAC TD SYC)" userId="909f4c56-f0bd-48e2-b5e6-c85fd07560b7" providerId="ADAL" clId="{CAC997D2-2045-4FBD-88AA-2930340D2AF4}" dt="2022-02-11T14:53:52.026" v="36684" actId="20577"/>
        <pc:sldMkLst>
          <pc:docMk/>
          <pc:sldMk cId="1231909040" sldId="339"/>
        </pc:sldMkLst>
        <pc:spChg chg="mod">
          <ac:chgData name="Wind-Larsen, Taus (SGRE OF TE NAC TD SYC)" userId="909f4c56-f0bd-48e2-b5e6-c85fd07560b7" providerId="ADAL" clId="{CAC997D2-2045-4FBD-88AA-2930340D2AF4}" dt="2022-02-11T13:25:29.692" v="34069" actId="948"/>
          <ac:spMkLst>
            <pc:docMk/>
            <pc:sldMk cId="1231909040" sldId="339"/>
            <ac:spMk id="2" creationId="{54329A1D-5733-4D01-B538-36178393AF26}"/>
          </ac:spMkLst>
        </pc:spChg>
        <pc:spChg chg="del">
          <ac:chgData name="Wind-Larsen, Taus (SGRE OF TE NAC TD SYC)" userId="909f4c56-f0bd-48e2-b5e6-c85fd07560b7" providerId="ADAL" clId="{CAC997D2-2045-4FBD-88AA-2930340D2AF4}" dt="2022-02-11T13:25:18.537" v="33962" actId="478"/>
          <ac:spMkLst>
            <pc:docMk/>
            <pc:sldMk cId="1231909040" sldId="339"/>
            <ac:spMk id="6" creationId="{ECCB7D8A-828C-4A5A-87D9-D3FD263901E9}"/>
          </ac:spMkLst>
        </pc:spChg>
        <pc:spChg chg="add mod">
          <ac:chgData name="Wind-Larsen, Taus (SGRE OF TE NAC TD SYC)" userId="909f4c56-f0bd-48e2-b5e6-c85fd07560b7" providerId="ADAL" clId="{CAC997D2-2045-4FBD-88AA-2930340D2AF4}" dt="2022-02-11T14:22:41.161" v="36099" actId="14100"/>
          <ac:spMkLst>
            <pc:docMk/>
            <pc:sldMk cId="1231909040" sldId="339"/>
            <ac:spMk id="8" creationId="{04E5EB0D-310E-4ED3-A3E2-2E599422A817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25:27.270" v="34017"/>
          <ac:spMkLst>
            <pc:docMk/>
            <pc:sldMk cId="1231909040" sldId="339"/>
            <ac:spMk id="9" creationId="{ADE70775-9173-462B-ABC8-1A48721E58F4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25:28.790" v="34065"/>
          <ac:spMkLst>
            <pc:docMk/>
            <pc:sldMk cId="1231909040" sldId="339"/>
            <ac:spMk id="10" creationId="{DBB89B63-1928-40A4-84B4-C44869A7EF77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3:25:29.811" v="34108"/>
          <ac:spMkLst>
            <pc:docMk/>
            <pc:sldMk cId="1231909040" sldId="339"/>
            <ac:spMk id="11" creationId="{359CDC06-2870-4B43-B615-9FC95056484F}"/>
          </ac:spMkLst>
        </pc:spChg>
        <pc:spChg chg="add mod">
          <ac:chgData name="Wind-Larsen, Taus (SGRE OF TE NAC TD SYC)" userId="909f4c56-f0bd-48e2-b5e6-c85fd07560b7" providerId="ADAL" clId="{CAC997D2-2045-4FBD-88AA-2930340D2AF4}" dt="2022-02-11T14:30:52.546" v="36314" actId="14861"/>
          <ac:spMkLst>
            <pc:docMk/>
            <pc:sldMk cId="1231909040" sldId="339"/>
            <ac:spMk id="12" creationId="{8DAD6B42-EDE3-45C3-B2AE-E92DE20B38CB}"/>
          </ac:spMkLst>
        </pc:spChg>
        <pc:spChg chg="add mod">
          <ac:chgData name="Wind-Larsen, Taus (SGRE OF TE NAC TD SYC)" userId="909f4c56-f0bd-48e2-b5e6-c85fd07560b7" providerId="ADAL" clId="{CAC997D2-2045-4FBD-88AA-2930340D2AF4}" dt="2022-02-11T14:53:52.026" v="36684" actId="20577"/>
          <ac:spMkLst>
            <pc:docMk/>
            <pc:sldMk cId="1231909040" sldId="339"/>
            <ac:spMk id="13" creationId="{9002AFF6-EC8E-400F-8784-96799CA8AF46}"/>
          </ac:spMkLst>
        </pc:spChg>
        <pc:graphicFrameChg chg="mod">
          <ac:chgData name="Wind-Larsen, Taus (SGRE OF TE NAC TD SYC)" userId="909f4c56-f0bd-48e2-b5e6-c85fd07560b7" providerId="ADAL" clId="{CAC997D2-2045-4FBD-88AA-2930340D2AF4}" dt="2022-02-11T13:25:29.817" v="34110"/>
          <ac:graphicFrameMkLst>
            <pc:docMk/>
            <pc:sldMk cId="1231909040" sldId="339"/>
            <ac:graphicFrameMk id="7" creationId="{C2E1FD7A-6B81-4A2C-A69F-E9E0FBC2131B}"/>
          </ac:graphicFrameMkLst>
        </pc:graphicFrameChg>
      </pc:sldChg>
      <pc:sldChg chg="modSp add mod">
        <pc:chgData name="Wind-Larsen, Taus (SGRE OF TE NAC TD SYC)" userId="909f4c56-f0bd-48e2-b5e6-c85fd07560b7" providerId="ADAL" clId="{CAC997D2-2045-4FBD-88AA-2930340D2AF4}" dt="2022-02-11T13:27:44.938" v="34131" actId="114"/>
        <pc:sldMkLst>
          <pc:docMk/>
          <pc:sldMk cId="3983236087" sldId="340"/>
        </pc:sldMkLst>
        <pc:spChg chg="mod">
          <ac:chgData name="Wind-Larsen, Taus (SGRE OF TE NAC TD SYC)" userId="909f4c56-f0bd-48e2-b5e6-c85fd07560b7" providerId="ADAL" clId="{CAC997D2-2045-4FBD-88AA-2930340D2AF4}" dt="2022-02-11T13:27:44.938" v="34131" actId="114"/>
          <ac:spMkLst>
            <pc:docMk/>
            <pc:sldMk cId="3983236087" sldId="340"/>
            <ac:spMk id="6" creationId="{ECCB7D8A-828C-4A5A-87D9-D3FD263901E9}"/>
          </ac:spMkLst>
        </pc:spChg>
      </pc:sldChg>
      <pc:sldChg chg="modSp add mod">
        <pc:chgData name="Wind-Larsen, Taus (SGRE OF TE NAC TD SYC)" userId="909f4c56-f0bd-48e2-b5e6-c85fd07560b7" providerId="ADAL" clId="{CAC997D2-2045-4FBD-88AA-2930340D2AF4}" dt="2022-02-11T13:32:45.728" v="34262" actId="113"/>
        <pc:sldMkLst>
          <pc:docMk/>
          <pc:sldMk cId="2018643726" sldId="341"/>
        </pc:sldMkLst>
        <pc:spChg chg="mod">
          <ac:chgData name="Wind-Larsen, Taus (SGRE OF TE NAC TD SYC)" userId="909f4c56-f0bd-48e2-b5e6-c85fd07560b7" providerId="ADAL" clId="{CAC997D2-2045-4FBD-88AA-2930340D2AF4}" dt="2022-02-11T13:32:45.728" v="34262" actId="113"/>
          <ac:spMkLst>
            <pc:docMk/>
            <pc:sldMk cId="2018643726" sldId="341"/>
            <ac:spMk id="6" creationId="{ECCB7D8A-828C-4A5A-87D9-D3FD263901E9}"/>
          </ac:spMkLst>
        </pc:spChg>
      </pc:sldChg>
      <pc:sldChg chg="modSp add mod">
        <pc:chgData name="Wind-Larsen, Taus (SGRE OF TE NAC TD SYC)" userId="909f4c56-f0bd-48e2-b5e6-c85fd07560b7" providerId="ADAL" clId="{CAC997D2-2045-4FBD-88AA-2930340D2AF4}" dt="2022-02-11T13:34:02.430" v="34556" actId="113"/>
        <pc:sldMkLst>
          <pc:docMk/>
          <pc:sldMk cId="1611808819" sldId="342"/>
        </pc:sldMkLst>
        <pc:spChg chg="mod">
          <ac:chgData name="Wind-Larsen, Taus (SGRE OF TE NAC TD SYC)" userId="909f4c56-f0bd-48e2-b5e6-c85fd07560b7" providerId="ADAL" clId="{CAC997D2-2045-4FBD-88AA-2930340D2AF4}" dt="2022-02-11T13:34:02.430" v="34556" actId="113"/>
          <ac:spMkLst>
            <pc:docMk/>
            <pc:sldMk cId="1611808819" sldId="342"/>
            <ac:spMk id="6" creationId="{ECCB7D8A-828C-4A5A-87D9-D3FD263901E9}"/>
          </ac:spMkLst>
        </pc:spChg>
      </pc:sldChg>
      <pc:sldChg chg="modSp add mod">
        <pc:chgData name="Wind-Larsen, Taus (SGRE OF TE NAC TD SYC)" userId="909f4c56-f0bd-48e2-b5e6-c85fd07560b7" providerId="ADAL" clId="{CAC997D2-2045-4FBD-88AA-2930340D2AF4}" dt="2022-02-11T13:43:07.280" v="34870" actId="113"/>
        <pc:sldMkLst>
          <pc:docMk/>
          <pc:sldMk cId="1831290368" sldId="343"/>
        </pc:sldMkLst>
        <pc:spChg chg="mod">
          <ac:chgData name="Wind-Larsen, Taus (SGRE OF TE NAC TD SYC)" userId="909f4c56-f0bd-48e2-b5e6-c85fd07560b7" providerId="ADAL" clId="{CAC997D2-2045-4FBD-88AA-2930340D2AF4}" dt="2022-02-11T13:43:07.280" v="34870" actId="113"/>
          <ac:spMkLst>
            <pc:docMk/>
            <pc:sldMk cId="1831290368" sldId="343"/>
            <ac:spMk id="6" creationId="{ECCB7D8A-828C-4A5A-87D9-D3FD263901E9}"/>
          </ac:spMkLst>
        </pc:spChg>
      </pc:sldChg>
      <pc:sldChg chg="addSp delSp modSp add mod">
        <pc:chgData name="Wind-Larsen, Taus (SGRE OF TE NAC TD SYC)" userId="909f4c56-f0bd-48e2-b5e6-c85fd07560b7" providerId="ADAL" clId="{CAC997D2-2045-4FBD-88AA-2930340D2AF4}" dt="2022-02-11T15:06:01.195" v="36839" actId="113"/>
        <pc:sldMkLst>
          <pc:docMk/>
          <pc:sldMk cId="2138284291" sldId="344"/>
        </pc:sldMkLst>
        <pc:spChg chg="mod">
          <ac:chgData name="Wind-Larsen, Taus (SGRE OF TE NAC TD SYC)" userId="909f4c56-f0bd-48e2-b5e6-c85fd07560b7" providerId="ADAL" clId="{CAC997D2-2045-4FBD-88AA-2930340D2AF4}" dt="2022-02-11T15:02:10.188" v="36750" actId="948"/>
          <ac:spMkLst>
            <pc:docMk/>
            <pc:sldMk cId="2138284291" sldId="344"/>
            <ac:spMk id="2" creationId="{54329A1D-5733-4D01-B538-36178393AF26}"/>
          </ac:spMkLst>
        </pc:spChg>
        <pc:spChg chg="del">
          <ac:chgData name="Wind-Larsen, Taus (SGRE OF TE NAC TD SYC)" userId="909f4c56-f0bd-48e2-b5e6-c85fd07560b7" providerId="ADAL" clId="{CAC997D2-2045-4FBD-88AA-2930340D2AF4}" dt="2022-02-11T15:02:01.864" v="36689" actId="478"/>
          <ac:spMkLst>
            <pc:docMk/>
            <pc:sldMk cId="2138284291" sldId="344"/>
            <ac:spMk id="6" creationId="{ECCB7D8A-828C-4A5A-87D9-D3FD263901E9}"/>
          </ac:spMkLst>
        </pc:spChg>
        <pc:spChg chg="add mod">
          <ac:chgData name="Wind-Larsen, Taus (SGRE OF TE NAC TD SYC)" userId="909f4c56-f0bd-48e2-b5e6-c85fd07560b7" providerId="ADAL" clId="{CAC997D2-2045-4FBD-88AA-2930340D2AF4}" dt="2022-02-11T15:02:01.864" v="36689" actId="478"/>
          <ac:spMkLst>
            <pc:docMk/>
            <pc:sldMk cId="2138284291" sldId="344"/>
            <ac:spMk id="8" creationId="{6280E865-B159-4344-BC65-FF5157CEC063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5:02:06.990" v="36738"/>
          <ac:spMkLst>
            <pc:docMk/>
            <pc:sldMk cId="2138284291" sldId="344"/>
            <ac:spMk id="9" creationId="{B8566EF8-F854-47BD-9C7E-9DAE13BCDE10}"/>
          </ac:spMkLst>
        </pc:spChg>
        <pc:spChg chg="add del mod modVis">
          <ac:chgData name="Wind-Larsen, Taus (SGRE OF TE NAC TD SYC)" userId="909f4c56-f0bd-48e2-b5e6-c85fd07560b7" providerId="ADAL" clId="{CAC997D2-2045-4FBD-88AA-2930340D2AF4}" dt="2022-02-11T15:02:10.261" v="36789"/>
          <ac:spMkLst>
            <pc:docMk/>
            <pc:sldMk cId="2138284291" sldId="344"/>
            <ac:spMk id="10" creationId="{BEB8CA9C-4673-4FBE-A907-D4C86B13BC64}"/>
          </ac:spMkLst>
        </pc:spChg>
        <pc:spChg chg="add mod">
          <ac:chgData name="Wind-Larsen, Taus (SGRE OF TE NAC TD SYC)" userId="909f4c56-f0bd-48e2-b5e6-c85fd07560b7" providerId="ADAL" clId="{CAC997D2-2045-4FBD-88AA-2930340D2AF4}" dt="2022-02-11T15:06:01.195" v="36839" actId="113"/>
          <ac:spMkLst>
            <pc:docMk/>
            <pc:sldMk cId="2138284291" sldId="344"/>
            <ac:spMk id="11" creationId="{E030C62C-FB27-4018-AE64-147E2B871510}"/>
          </ac:spMkLst>
        </pc:spChg>
        <pc:graphicFrameChg chg="mod">
          <ac:chgData name="Wind-Larsen, Taus (SGRE OF TE NAC TD SYC)" userId="909f4c56-f0bd-48e2-b5e6-c85fd07560b7" providerId="ADAL" clId="{CAC997D2-2045-4FBD-88AA-2930340D2AF4}" dt="2022-02-11T15:02:10.264" v="36791"/>
          <ac:graphicFrameMkLst>
            <pc:docMk/>
            <pc:sldMk cId="2138284291" sldId="344"/>
            <ac:graphicFrameMk id="7" creationId="{C2E1FD7A-6B81-4A2C-A69F-E9E0FBC2131B}"/>
          </ac:graphicFrameMkLst>
        </pc:graphicFrameChg>
        <pc:picChg chg="add mod">
          <ac:chgData name="Wind-Larsen, Taus (SGRE OF TE NAC TD SYC)" userId="909f4c56-f0bd-48e2-b5e6-c85fd07560b7" providerId="ADAL" clId="{CAC997D2-2045-4FBD-88AA-2930340D2AF4}" dt="2022-02-11T15:05:08.483" v="36794" actId="14100"/>
          <ac:picMkLst>
            <pc:docMk/>
            <pc:sldMk cId="2138284291" sldId="344"/>
            <ac:picMk id="3074" creationId="{E1EC379D-C155-4AF0-ACEB-0FC827D8B7FB}"/>
          </ac:picMkLst>
        </pc:picChg>
      </pc:sldChg>
      <pc:sldMasterChg chg="modSp mod">
        <pc:chgData name="Wind-Larsen, Taus (SGRE OF TE NAC TD SYC)" userId="909f4c56-f0bd-48e2-b5e6-c85fd07560b7" providerId="ADAL" clId="{CAC997D2-2045-4FBD-88AA-2930340D2AF4}" dt="2022-02-11T09:56:52.868" v="1031" actId="20577"/>
        <pc:sldMasterMkLst>
          <pc:docMk/>
          <pc:sldMasterMk cId="72354714" sldId="2147483648"/>
        </pc:sldMasterMkLst>
        <pc:spChg chg="mod">
          <ac:chgData name="Wind-Larsen, Taus (SGRE OF TE NAC TD SYC)" userId="909f4c56-f0bd-48e2-b5e6-c85fd07560b7" providerId="ADAL" clId="{CAC997D2-2045-4FBD-88AA-2930340D2AF4}" dt="2022-02-11T09:56:52.868" v="1031" actId="20577"/>
          <ac:spMkLst>
            <pc:docMk/>
            <pc:sldMasterMk cId="72354714" sldId="2147483648"/>
            <ac:spMk id="10" creationId="{00000000-0000-0000-0000-000000000000}"/>
          </ac:spMkLst>
        </pc:spChg>
      </pc:sldMasterChg>
      <pc:sldMasterChg chg="del delSldLayout">
        <pc:chgData name="Wind-Larsen, Taus (SGRE OF TE NAC TD SYC)" userId="909f4c56-f0bd-48e2-b5e6-c85fd07560b7" providerId="ADAL" clId="{CAC997D2-2045-4FBD-88AA-2930340D2AF4}" dt="2022-02-11T08:27:00.048" v="237" actId="47"/>
        <pc:sldMasterMkLst>
          <pc:docMk/>
          <pc:sldMasterMk cId="3715686928" sldId="2147483684"/>
        </pc:sldMasterMkLst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1232989660" sldId="2147483685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3125831905" sldId="2147483686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3539714103" sldId="2147483687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509662867" sldId="2147483688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2504210863" sldId="2147483689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2914142637" sldId="2147483690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903509852" sldId="2147483691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79973358" sldId="2147483692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2871977149" sldId="2147483693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745535760" sldId="2147483694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1111015061" sldId="2147483695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847143002" sldId="2147483696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3105587442" sldId="2147483697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3098220382" sldId="2147483698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2134576021" sldId="2147483699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440871879" sldId="2147483700"/>
          </pc:sldLayoutMkLst>
        </pc:sldLayoutChg>
        <pc:sldLayoutChg chg="del">
          <pc:chgData name="Wind-Larsen, Taus (SGRE OF TE NAC TD SYC)" userId="909f4c56-f0bd-48e2-b5e6-c85fd07560b7" providerId="ADAL" clId="{CAC997D2-2045-4FBD-88AA-2930340D2AF4}" dt="2022-02-11T08:27:00.048" v="237" actId="47"/>
          <pc:sldLayoutMkLst>
            <pc:docMk/>
            <pc:sldMasterMk cId="3715686928" sldId="2147483684"/>
            <pc:sldLayoutMk cId="2722380198" sldId="2147483701"/>
          </pc:sldLayoutMkLst>
        </pc:sldLayoutChg>
      </pc:sldMasterChg>
    </pc:docChg>
  </pc:docChgLst>
  <pc:docChgLst>
    <pc:chgData name="Wind-Larsen, Taus (SGRE TE N NT SYC&amp;MAT)" userId="S::taus.wind-larsen@siemensgamesa.com::909f4c56-f0bd-48e2-b5e6-c85fd07560b7" providerId="AD" clId="Web-{78446AA9-08D0-93A1-C987-722A4A0BADBD}"/>
    <pc:docChg chg="modSld">
      <pc:chgData name="Wind-Larsen, Taus (SGRE TE N NT SYC&amp;MAT)" userId="S::taus.wind-larsen@siemensgamesa.com::909f4c56-f0bd-48e2-b5e6-c85fd07560b7" providerId="AD" clId="Web-{78446AA9-08D0-93A1-C987-722A4A0BADBD}" dt="2023-02-22T22:28:13.821" v="5"/>
      <pc:docMkLst>
        <pc:docMk/>
      </pc:docMkLst>
      <pc:sldChg chg="addSp delSp modSp">
        <pc:chgData name="Wind-Larsen, Taus (SGRE TE N NT SYC&amp;MAT)" userId="S::taus.wind-larsen@siemensgamesa.com::909f4c56-f0bd-48e2-b5e6-c85fd07560b7" providerId="AD" clId="Web-{78446AA9-08D0-93A1-C987-722A4A0BADBD}" dt="2023-02-22T22:28:13.821" v="5"/>
        <pc:sldMkLst>
          <pc:docMk/>
          <pc:sldMk cId="3672746191" sldId="313"/>
        </pc:sldMkLst>
        <pc:spChg chg="mod">
          <ac:chgData name="Wind-Larsen, Taus (SGRE TE N NT SYC&amp;MAT)" userId="S::taus.wind-larsen@siemensgamesa.com::909f4c56-f0bd-48e2-b5e6-c85fd07560b7" providerId="AD" clId="Web-{78446AA9-08D0-93A1-C987-722A4A0BADBD}" dt="2023-02-22T22:28:11.649" v="4" actId="20577"/>
          <ac:spMkLst>
            <pc:docMk/>
            <pc:sldMk cId="3672746191" sldId="313"/>
            <ac:spMk id="3" creationId="{8E0AAC11-3202-46A9-8EB4-8DF0337F24B7}"/>
          </ac:spMkLst>
        </pc:spChg>
        <pc:graphicFrameChg chg="add del">
          <ac:chgData name="Wind-Larsen, Taus (SGRE TE N NT SYC&amp;MAT)" userId="S::taus.wind-larsen@siemensgamesa.com::909f4c56-f0bd-48e2-b5e6-c85fd07560b7" providerId="AD" clId="Web-{78446AA9-08D0-93A1-C987-722A4A0BADBD}" dt="2023-02-22T22:28:13.821" v="5"/>
          <ac:graphicFrameMkLst>
            <pc:docMk/>
            <pc:sldMk cId="3672746191" sldId="313"/>
            <ac:graphicFrameMk id="13" creationId="{FC76582A-541B-4268-A18B-71CD41EB0514}"/>
          </ac:graphicFrameMkLst>
        </pc:graphicFrameChg>
      </pc:sldChg>
    </pc:docChg>
  </pc:docChgLst>
  <pc:docChgLst>
    <pc:chgData name="Jakobsen, Lone (SGRE OF OPS MFG BDK SCL SM)" userId="b97f7784-7dac-40b5-a391-efabebb228d3" providerId="ADAL" clId="{F01D4D53-011C-4EB6-97C1-55E4155B0CC6}"/>
    <pc:docChg chg="modSld modNotesMaster modHandout">
      <pc:chgData name="Jakobsen, Lone (SGRE OF OPS MFG BDK SCL SM)" userId="b97f7784-7dac-40b5-a391-efabebb228d3" providerId="ADAL" clId="{F01D4D53-011C-4EB6-97C1-55E4155B0CC6}" dt="2022-02-23T08:40:51.985" v="0"/>
      <pc:docMkLst>
        <pc:docMk/>
      </pc:docMkLst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618370001" sldId="271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3563952106" sldId="284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320544008" sldId="286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286349833" sldId="292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840042121" sldId="293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2483631185" sldId="294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3176653745" sldId="296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284083800" sldId="310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3672746191" sldId="313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209066160" sldId="314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558325371" sldId="322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4087205575" sldId="323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371835148" sldId="329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3839263946" sldId="330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4141118460" sldId="331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2768869850" sldId="332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3521793" sldId="333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882169009" sldId="334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3047106097" sldId="335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995067089" sldId="336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479969689" sldId="337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3084079554" sldId="338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231909040" sldId="339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3983236087" sldId="340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2018643726" sldId="341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611808819" sldId="342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1831290368" sldId="343"/>
        </pc:sldMkLst>
      </pc:sldChg>
      <pc:sldChg chg="modNotes">
        <pc:chgData name="Jakobsen, Lone (SGRE OF OPS MFG BDK SCL SM)" userId="b97f7784-7dac-40b5-a391-efabebb228d3" providerId="ADAL" clId="{F01D4D53-011C-4EB6-97C1-55E4155B0CC6}" dt="2022-02-23T08:40:51.985" v="0"/>
        <pc:sldMkLst>
          <pc:docMk/>
          <pc:sldMk cId="2138284291" sldId="344"/>
        </pc:sldMkLst>
      </pc:sldChg>
    </pc:docChg>
  </pc:docChgLst>
  <pc:docChgLst>
    <pc:chgData name="Schadwinkel, Tabea (SGRE F ON NE&amp;ME PM PD2)" userId="S::tabea.schadwinkel@siemensgamesa.com::1ebe15d8-8799-439a-b1b7-c2534eb557bc" providerId="AD" clId="Web-{DE321735-CC43-3BAC-E8EB-5E1D859EBF19}"/>
    <pc:docChg chg="modSld">
      <pc:chgData name="Schadwinkel, Tabea (SGRE F ON NE&amp;ME PM PD2)" userId="S::tabea.schadwinkel@siemensgamesa.com::1ebe15d8-8799-439a-b1b7-c2534eb557bc" providerId="AD" clId="Web-{DE321735-CC43-3BAC-E8EB-5E1D859EBF19}" dt="2022-02-23T15:12:18.688" v="1" actId="14100"/>
      <pc:docMkLst>
        <pc:docMk/>
      </pc:docMkLst>
      <pc:sldChg chg="addSp delSp modSp">
        <pc:chgData name="Schadwinkel, Tabea (SGRE F ON NE&amp;ME PM PD2)" userId="S::tabea.schadwinkel@siemensgamesa.com::1ebe15d8-8799-439a-b1b7-c2534eb557bc" providerId="AD" clId="Web-{DE321735-CC43-3BAC-E8EB-5E1D859EBF19}" dt="2022-02-23T15:12:18.688" v="1" actId="14100"/>
        <pc:sldMkLst>
          <pc:docMk/>
          <pc:sldMk cId="3047106097" sldId="335"/>
        </pc:sldMkLst>
        <pc:spChg chg="del">
          <ac:chgData name="Schadwinkel, Tabea (SGRE F ON NE&amp;ME PM PD2)" userId="S::tabea.schadwinkel@siemensgamesa.com::1ebe15d8-8799-439a-b1b7-c2534eb557bc" providerId="AD" clId="Web-{DE321735-CC43-3BAC-E8EB-5E1D859EBF19}" dt="2022-02-23T15:12:12.297" v="0"/>
          <ac:spMkLst>
            <pc:docMk/>
            <pc:sldMk cId="3047106097" sldId="335"/>
            <ac:spMk id="8" creationId="{A313AF80-BE30-4ACF-A4E7-90D38259DC35}"/>
          </ac:spMkLst>
        </pc:spChg>
        <pc:picChg chg="add mod ord">
          <ac:chgData name="Schadwinkel, Tabea (SGRE F ON NE&amp;ME PM PD2)" userId="S::tabea.schadwinkel@siemensgamesa.com::1ebe15d8-8799-439a-b1b7-c2534eb557bc" providerId="AD" clId="Web-{DE321735-CC43-3BAC-E8EB-5E1D859EBF19}" dt="2022-02-23T15:12:18.688" v="1" actId="14100"/>
          <ac:picMkLst>
            <pc:docMk/>
            <pc:sldMk cId="3047106097" sldId="335"/>
            <ac:picMk id="3" creationId="{08C668FB-99A0-43E6-9D49-300FA4436BBE}"/>
          </ac:picMkLst>
        </pc:picChg>
      </pc:sldChg>
    </pc:docChg>
  </pc:docChgLst>
  <pc:docChgLst>
    <pc:chgData name="Lynnerup, Michelle (SGRE SE R NE&amp;ME SP&amp;S RM)" userId="S::michelle.lynnerup@siemensgamesa.com::72c21a01-62b5-4fd6-8407-cdfcc0b436f1" providerId="AD" clId="Web-{BE289469-314E-53EF-D2E0-2B79ECADC97B}"/>
    <pc:docChg chg="addSld delSld modSld modSection">
      <pc:chgData name="Lynnerup, Michelle (SGRE SE R NE&amp;ME SP&amp;S RM)" userId="S::michelle.lynnerup@siemensgamesa.com::72c21a01-62b5-4fd6-8407-cdfcc0b436f1" providerId="AD" clId="Web-{BE289469-314E-53EF-D2E0-2B79ECADC97B}" dt="2022-02-14T09:04:09.402" v="1272" actId="20577"/>
      <pc:docMkLst>
        <pc:docMk/>
      </pc:docMkLst>
      <pc:sldChg chg="modSp">
        <pc:chgData name="Lynnerup, Michelle (SGRE SE R NE&amp;ME SP&amp;S RM)" userId="S::michelle.lynnerup@siemensgamesa.com::72c21a01-62b5-4fd6-8407-cdfcc0b436f1" providerId="AD" clId="Web-{BE289469-314E-53EF-D2E0-2B79ECADC97B}" dt="2022-02-14T08:03:19.878" v="41" actId="20577"/>
        <pc:sldMkLst>
          <pc:docMk/>
          <pc:sldMk cId="469205521" sldId="260"/>
        </pc:sldMkLst>
        <pc:spChg chg="mod">
          <ac:chgData name="Lynnerup, Michelle (SGRE SE R NE&amp;ME SP&amp;S RM)" userId="S::michelle.lynnerup@siemensgamesa.com::72c21a01-62b5-4fd6-8407-cdfcc0b436f1" providerId="AD" clId="Web-{BE289469-314E-53EF-D2E0-2B79ECADC97B}" dt="2022-02-14T08:02:10.717" v="11" actId="20577"/>
          <ac:spMkLst>
            <pc:docMk/>
            <pc:sldMk cId="469205521" sldId="260"/>
            <ac:spMk id="2" creationId="{A0BAC49B-5E20-4AB4-8229-4C22BC73E556}"/>
          </ac:spMkLst>
        </pc:spChg>
        <pc:spChg chg="mod">
          <ac:chgData name="Lynnerup, Michelle (SGRE SE R NE&amp;ME SP&amp;S RM)" userId="S::michelle.lynnerup@siemensgamesa.com::72c21a01-62b5-4fd6-8407-cdfcc0b436f1" providerId="AD" clId="Web-{BE289469-314E-53EF-D2E0-2B79ECADC97B}" dt="2022-02-14T08:03:19.878" v="41" actId="20577"/>
          <ac:spMkLst>
            <pc:docMk/>
            <pc:sldMk cId="469205521" sldId="260"/>
            <ac:spMk id="3" creationId="{7E6D3795-4130-41B5-A393-34B028EEB716}"/>
          </ac:spMkLst>
        </pc:spChg>
      </pc:sldChg>
      <pc:sldChg chg="addSp delSp modSp">
        <pc:chgData name="Lynnerup, Michelle (SGRE SE R NE&amp;ME SP&amp;S RM)" userId="S::michelle.lynnerup@siemensgamesa.com::72c21a01-62b5-4fd6-8407-cdfcc0b436f1" providerId="AD" clId="Web-{BE289469-314E-53EF-D2E0-2B79ECADC97B}" dt="2022-02-14T08:56:41.655" v="967" actId="14100"/>
        <pc:sldMkLst>
          <pc:docMk/>
          <pc:sldMk cId="3526056995" sldId="261"/>
        </pc:sldMkLst>
        <pc:spChg chg="mod">
          <ac:chgData name="Lynnerup, Michelle (SGRE SE R NE&amp;ME SP&amp;S RM)" userId="S::michelle.lynnerup@siemensgamesa.com::72c21a01-62b5-4fd6-8407-cdfcc0b436f1" providerId="AD" clId="Web-{BE289469-314E-53EF-D2E0-2B79ECADC97B}" dt="2022-02-14T08:55:15.165" v="918" actId="20577"/>
          <ac:spMkLst>
            <pc:docMk/>
            <pc:sldMk cId="3526056995" sldId="261"/>
            <ac:spMk id="2" creationId="{DA23552A-D562-47F1-AF5B-5812FC2858D2}"/>
          </ac:spMkLst>
        </pc:spChg>
        <pc:spChg chg="mod">
          <ac:chgData name="Lynnerup, Michelle (SGRE SE R NE&amp;ME SP&amp;S RM)" userId="S::michelle.lynnerup@siemensgamesa.com::72c21a01-62b5-4fd6-8407-cdfcc0b436f1" providerId="AD" clId="Web-{BE289469-314E-53EF-D2E0-2B79ECADC97B}" dt="2022-02-14T08:56:30.998" v="966" actId="14100"/>
          <ac:spMkLst>
            <pc:docMk/>
            <pc:sldMk cId="3526056995" sldId="261"/>
            <ac:spMk id="3" creationId="{6E85C196-241B-4EAD-AC23-21A7D671341B}"/>
          </ac:spMkLst>
        </pc:spChg>
        <pc:spChg chg="add">
          <ac:chgData name="Lynnerup, Michelle (SGRE SE R NE&amp;ME SP&amp;S RM)" userId="S::michelle.lynnerup@siemensgamesa.com::72c21a01-62b5-4fd6-8407-cdfcc0b436f1" providerId="AD" clId="Web-{BE289469-314E-53EF-D2E0-2B79ECADC97B}" dt="2022-02-14T08:45:54.740" v="907"/>
          <ac:spMkLst>
            <pc:docMk/>
            <pc:sldMk cId="3526056995" sldId="261"/>
            <ac:spMk id="8" creationId="{9519D6DD-F778-4EF2-BA7B-7BDC8117A591}"/>
          </ac:spMkLst>
        </pc:spChg>
        <pc:picChg chg="del">
          <ac:chgData name="Lynnerup, Michelle (SGRE SE R NE&amp;ME SP&amp;S RM)" userId="S::michelle.lynnerup@siemensgamesa.com::72c21a01-62b5-4fd6-8407-cdfcc0b436f1" providerId="AD" clId="Web-{BE289469-314E-53EF-D2E0-2B79ECADC97B}" dt="2022-02-14T08:42:58.385" v="900"/>
          <ac:picMkLst>
            <pc:docMk/>
            <pc:sldMk cId="3526056995" sldId="261"/>
            <ac:picMk id="4" creationId="{231BCFF6-DF90-4A8A-9D8D-B374F39D6B85}"/>
          </ac:picMkLst>
        </pc:picChg>
        <pc:picChg chg="add del mod">
          <ac:chgData name="Lynnerup, Michelle (SGRE SE R NE&amp;ME SP&amp;S RM)" userId="S::michelle.lynnerup@siemensgamesa.com::72c21a01-62b5-4fd6-8407-cdfcc0b436f1" providerId="AD" clId="Web-{BE289469-314E-53EF-D2E0-2B79ECADC97B}" dt="2022-02-14T08:43:32.231" v="903"/>
          <ac:picMkLst>
            <pc:docMk/>
            <pc:sldMk cId="3526056995" sldId="261"/>
            <ac:picMk id="5" creationId="{6696F163-59F1-4165-B194-0755D96F5430}"/>
          </ac:picMkLst>
        </pc:picChg>
        <pc:picChg chg="add mod">
          <ac:chgData name="Lynnerup, Michelle (SGRE SE R NE&amp;ME SP&amp;S RM)" userId="S::michelle.lynnerup@siemensgamesa.com::72c21a01-62b5-4fd6-8407-cdfcc0b436f1" providerId="AD" clId="Web-{BE289469-314E-53EF-D2E0-2B79ECADC97B}" dt="2022-02-14T08:56:41.655" v="967" actId="14100"/>
          <ac:picMkLst>
            <pc:docMk/>
            <pc:sldMk cId="3526056995" sldId="261"/>
            <ac:picMk id="7" creationId="{3C0C5D5B-30B8-4FE0-A3AE-5E776BAA2885}"/>
          </ac:picMkLst>
        </pc:picChg>
        <pc:picChg chg="add mod">
          <ac:chgData name="Lynnerup, Michelle (SGRE SE R NE&amp;ME SP&amp;S RM)" userId="S::michelle.lynnerup@siemensgamesa.com::72c21a01-62b5-4fd6-8407-cdfcc0b436f1" providerId="AD" clId="Web-{BE289469-314E-53EF-D2E0-2B79ECADC97B}" dt="2022-02-14T08:55:06.571" v="916" actId="14100"/>
          <ac:picMkLst>
            <pc:docMk/>
            <pc:sldMk cId="3526056995" sldId="261"/>
            <ac:picMk id="9" creationId="{474941F5-EF9E-49BC-AB71-ECAF97ED8BA8}"/>
          </ac:picMkLst>
        </pc:picChg>
      </pc:sldChg>
      <pc:sldChg chg="del">
        <pc:chgData name="Lynnerup, Michelle (SGRE SE R NE&amp;ME SP&amp;S RM)" userId="S::michelle.lynnerup@siemensgamesa.com::72c21a01-62b5-4fd6-8407-cdfcc0b436f1" providerId="AD" clId="Web-{BE289469-314E-53EF-D2E0-2B79ECADC97B}" dt="2022-02-14T08:57:46.690" v="968"/>
        <pc:sldMkLst>
          <pc:docMk/>
          <pc:sldMk cId="3674548677" sldId="263"/>
        </pc:sldMkLst>
      </pc:sldChg>
      <pc:sldChg chg="modSp">
        <pc:chgData name="Lynnerup, Michelle (SGRE SE R NE&amp;ME SP&amp;S RM)" userId="S::michelle.lynnerup@siemensgamesa.com::72c21a01-62b5-4fd6-8407-cdfcc0b436f1" providerId="AD" clId="Web-{BE289469-314E-53EF-D2E0-2B79ECADC97B}" dt="2022-02-14T09:04:09.402" v="1272" actId="20577"/>
        <pc:sldMkLst>
          <pc:docMk/>
          <pc:sldMk cId="577488301" sldId="318"/>
        </pc:sldMkLst>
        <pc:spChg chg="mod">
          <ac:chgData name="Lynnerup, Michelle (SGRE SE R NE&amp;ME SP&amp;S RM)" userId="S::michelle.lynnerup@siemensgamesa.com::72c21a01-62b5-4fd6-8407-cdfcc0b436f1" providerId="AD" clId="Web-{BE289469-314E-53EF-D2E0-2B79ECADC97B}" dt="2022-02-14T08:58:11.036" v="986" actId="20577"/>
          <ac:spMkLst>
            <pc:docMk/>
            <pc:sldMk cId="577488301" sldId="318"/>
            <ac:spMk id="2" creationId="{7A235177-43FE-4983-8553-D9E96F2A891D}"/>
          </ac:spMkLst>
        </pc:spChg>
        <pc:spChg chg="mod">
          <ac:chgData name="Lynnerup, Michelle (SGRE SE R NE&amp;ME SP&amp;S RM)" userId="S::michelle.lynnerup@siemensgamesa.com::72c21a01-62b5-4fd6-8407-cdfcc0b436f1" providerId="AD" clId="Web-{BE289469-314E-53EF-D2E0-2B79ECADC97B}" dt="2022-02-14T09:04:09.402" v="1272" actId="20577"/>
          <ac:spMkLst>
            <pc:docMk/>
            <pc:sldMk cId="577488301" sldId="318"/>
            <ac:spMk id="3" creationId="{FACB4378-C95C-45D7-942D-D6F00751661C}"/>
          </ac:spMkLst>
        </pc:spChg>
      </pc:sldChg>
      <pc:sldChg chg="del">
        <pc:chgData name="Lynnerup, Michelle (SGRE SE R NE&amp;ME SP&amp;S RM)" userId="S::michelle.lynnerup@siemensgamesa.com::72c21a01-62b5-4fd6-8407-cdfcc0b436f1" providerId="AD" clId="Web-{BE289469-314E-53EF-D2E0-2B79ECADC97B}" dt="2022-02-14T08:40:27.782" v="899"/>
        <pc:sldMkLst>
          <pc:docMk/>
          <pc:sldMk cId="451751657" sldId="319"/>
        </pc:sldMkLst>
      </pc:sldChg>
      <pc:sldChg chg="addSp delSp modSp add replId">
        <pc:chgData name="Lynnerup, Michelle (SGRE SE R NE&amp;ME SP&amp;S RM)" userId="S::michelle.lynnerup@siemensgamesa.com::72c21a01-62b5-4fd6-8407-cdfcc0b436f1" providerId="AD" clId="Web-{BE289469-314E-53EF-D2E0-2B79ECADC97B}" dt="2022-02-14T08:35:39.313" v="898" actId="20577"/>
        <pc:sldMkLst>
          <pc:docMk/>
          <pc:sldMk cId="1211001049" sldId="345"/>
        </pc:sldMkLst>
        <pc:spChg chg="mod">
          <ac:chgData name="Lynnerup, Michelle (SGRE SE R NE&amp;ME SP&amp;S RM)" userId="S::michelle.lynnerup@siemensgamesa.com::72c21a01-62b5-4fd6-8407-cdfcc0b436f1" providerId="AD" clId="Web-{BE289469-314E-53EF-D2E0-2B79ECADC97B}" dt="2022-02-14T08:24:16.409" v="510" actId="20577"/>
          <ac:spMkLst>
            <pc:docMk/>
            <pc:sldMk cId="1211001049" sldId="345"/>
            <ac:spMk id="2" creationId="{A0BAC49B-5E20-4AB4-8229-4C22BC73E556}"/>
          </ac:spMkLst>
        </pc:spChg>
        <pc:spChg chg="mod">
          <ac:chgData name="Lynnerup, Michelle (SGRE SE R NE&amp;ME SP&amp;S RM)" userId="S::michelle.lynnerup@siemensgamesa.com::72c21a01-62b5-4fd6-8407-cdfcc0b436f1" providerId="AD" clId="Web-{BE289469-314E-53EF-D2E0-2B79ECADC97B}" dt="2022-02-14T08:33:38.568" v="877" actId="14100"/>
          <ac:spMkLst>
            <pc:docMk/>
            <pc:sldMk cId="1211001049" sldId="345"/>
            <ac:spMk id="3" creationId="{7E6D3795-4130-41B5-A393-34B028EEB716}"/>
          </ac:spMkLst>
        </pc:spChg>
        <pc:spChg chg="add del">
          <ac:chgData name="Lynnerup, Michelle (SGRE SE R NE&amp;ME SP&amp;S RM)" userId="S::michelle.lynnerup@siemensgamesa.com::72c21a01-62b5-4fd6-8407-cdfcc0b436f1" providerId="AD" clId="Web-{BE289469-314E-53EF-D2E0-2B79ECADC97B}" dt="2022-02-14T08:24:30.222" v="512"/>
          <ac:spMkLst>
            <pc:docMk/>
            <pc:sldMk cId="1211001049" sldId="345"/>
            <ac:spMk id="4" creationId="{F97CEC16-BBD2-4E90-9A88-C0AAEA61DE98}"/>
          </ac:spMkLst>
        </pc:spChg>
        <pc:spChg chg="add mod">
          <ac:chgData name="Lynnerup, Michelle (SGRE SE R NE&amp;ME SP&amp;S RM)" userId="S::michelle.lynnerup@siemensgamesa.com::72c21a01-62b5-4fd6-8407-cdfcc0b436f1" providerId="AD" clId="Web-{BE289469-314E-53EF-D2E0-2B79ECADC97B}" dt="2022-02-14T08:25:55.009" v="539" actId="20577"/>
          <ac:spMkLst>
            <pc:docMk/>
            <pc:sldMk cId="1211001049" sldId="345"/>
            <ac:spMk id="5" creationId="{7792343C-9C62-4AA8-B902-AF5FAB3535C4}"/>
          </ac:spMkLst>
        </pc:spChg>
        <pc:spChg chg="add mod">
          <ac:chgData name="Lynnerup, Michelle (SGRE SE R NE&amp;ME SP&amp;S RM)" userId="S::michelle.lynnerup@siemensgamesa.com::72c21a01-62b5-4fd6-8407-cdfcc0b436f1" providerId="AD" clId="Web-{BE289469-314E-53EF-D2E0-2B79ECADC97B}" dt="2022-02-14T08:35:39.313" v="898" actId="20577"/>
          <ac:spMkLst>
            <pc:docMk/>
            <pc:sldMk cId="1211001049" sldId="345"/>
            <ac:spMk id="6" creationId="{25A36868-9D2A-4955-94AD-09DBFA073DCB}"/>
          </ac:spMkLst>
        </pc:spChg>
      </pc:sldChg>
    </pc:docChg>
  </pc:docChgLst>
  <pc:docChgLst>
    <pc:chgData name="Wind-Larsen, Taus (SGRE OF TE NAC TD SYC)" userId="909f4c56-f0bd-48e2-b5e6-c85fd07560b7" providerId="ADAL" clId="{1E5C054E-E3B6-424B-AA8A-AA7446ADABE8}"/>
    <pc:docChg chg="undo custSel addSld delSld modSld">
      <pc:chgData name="Wind-Larsen, Taus (SGRE OF TE NAC TD SYC)" userId="909f4c56-f0bd-48e2-b5e6-c85fd07560b7" providerId="ADAL" clId="{1E5C054E-E3B6-424B-AA8A-AA7446ADABE8}" dt="2022-02-23T17:57:18.331" v="325" actId="114"/>
      <pc:docMkLst>
        <pc:docMk/>
      </pc:docMkLst>
      <pc:sldChg chg="modSp">
        <pc:chgData name="Wind-Larsen, Taus (SGRE OF TE NAC TD SYC)" userId="909f4c56-f0bd-48e2-b5e6-c85fd07560b7" providerId="ADAL" clId="{1E5C054E-E3B6-424B-AA8A-AA7446ADABE8}" dt="2022-02-21T19:12:35.383" v="60" actId="20577"/>
        <pc:sldMkLst>
          <pc:docMk/>
          <pc:sldMk cId="1320544008" sldId="286"/>
        </pc:sldMkLst>
        <pc:spChg chg="mod">
          <ac:chgData name="Wind-Larsen, Taus (SGRE OF TE NAC TD SYC)" userId="909f4c56-f0bd-48e2-b5e6-c85fd07560b7" providerId="ADAL" clId="{1E5C054E-E3B6-424B-AA8A-AA7446ADABE8}" dt="2022-02-21T19:12:05.626" v="17" actId="20577"/>
          <ac:spMkLst>
            <pc:docMk/>
            <pc:sldMk cId="1320544008" sldId="286"/>
            <ac:spMk id="11" creationId="{CFF7D2C3-2556-4BBF-8804-C88B92AEAF36}"/>
          </ac:spMkLst>
        </pc:spChg>
        <pc:spChg chg="mod">
          <ac:chgData name="Wind-Larsen, Taus (SGRE OF TE NAC TD SYC)" userId="909f4c56-f0bd-48e2-b5e6-c85fd07560b7" providerId="ADAL" clId="{1E5C054E-E3B6-424B-AA8A-AA7446ADABE8}" dt="2022-02-21T19:12:35.383" v="60" actId="20577"/>
          <ac:spMkLst>
            <pc:docMk/>
            <pc:sldMk cId="1320544008" sldId="286"/>
            <ac:spMk id="12" creationId="{0EA2A266-7FBE-4332-A700-61D78AD65338}"/>
          </ac:spMkLst>
        </pc:spChg>
      </pc:sldChg>
      <pc:sldChg chg="modSp mod">
        <pc:chgData name="Wind-Larsen, Taus (SGRE OF TE NAC TD SYC)" userId="909f4c56-f0bd-48e2-b5e6-c85fd07560b7" providerId="ADAL" clId="{1E5C054E-E3B6-424B-AA8A-AA7446ADABE8}" dt="2022-02-23T17:57:18.331" v="325" actId="114"/>
        <pc:sldMkLst>
          <pc:docMk/>
          <pc:sldMk cId="1840042121" sldId="293"/>
        </pc:sldMkLst>
        <pc:spChg chg="mod">
          <ac:chgData name="Wind-Larsen, Taus (SGRE OF TE NAC TD SYC)" userId="909f4c56-f0bd-48e2-b5e6-c85fd07560b7" providerId="ADAL" clId="{1E5C054E-E3B6-424B-AA8A-AA7446ADABE8}" dt="2022-02-23T17:57:18.331" v="325" actId="114"/>
          <ac:spMkLst>
            <pc:docMk/>
            <pc:sldMk cId="1840042121" sldId="293"/>
            <ac:spMk id="10" creationId="{BD5C9BD0-DEBA-441F-9811-E50C4D0B74CF}"/>
          </ac:spMkLst>
        </pc:spChg>
      </pc:sldChg>
      <pc:sldChg chg="modSp add mod">
        <pc:chgData name="Wind-Larsen, Taus (SGRE OF TE NAC TD SYC)" userId="909f4c56-f0bd-48e2-b5e6-c85fd07560b7" providerId="ADAL" clId="{1E5C054E-E3B6-424B-AA8A-AA7446ADABE8}" dt="2022-02-23T15:18:39.995" v="238" actId="20577"/>
        <pc:sldMkLst>
          <pc:docMk/>
          <pc:sldMk cId="1468755633" sldId="299"/>
        </pc:sldMkLst>
        <pc:spChg chg="mod">
          <ac:chgData name="Wind-Larsen, Taus (SGRE OF TE NAC TD SYC)" userId="909f4c56-f0bd-48e2-b5e6-c85fd07560b7" providerId="ADAL" clId="{1E5C054E-E3B6-424B-AA8A-AA7446ADABE8}" dt="2022-02-23T15:17:06.602" v="183" actId="20577"/>
          <ac:spMkLst>
            <pc:docMk/>
            <pc:sldMk cId="1468755633" sldId="299"/>
            <ac:spMk id="4" creationId="{3F2A2BFC-49FE-4E81-A31B-E79625429A58}"/>
          </ac:spMkLst>
        </pc:spChg>
        <pc:spChg chg="mod">
          <ac:chgData name="Wind-Larsen, Taus (SGRE OF TE NAC TD SYC)" userId="909f4c56-f0bd-48e2-b5e6-c85fd07560b7" providerId="ADAL" clId="{1E5C054E-E3B6-424B-AA8A-AA7446ADABE8}" dt="2022-02-23T15:18:39.995" v="238" actId="20577"/>
          <ac:spMkLst>
            <pc:docMk/>
            <pc:sldMk cId="1468755633" sldId="299"/>
            <ac:spMk id="9" creationId="{14CE2AEB-7EE8-473F-8D24-FDFEC13E6DB1}"/>
          </ac:spMkLst>
        </pc:spChg>
      </pc:sldChg>
      <pc:sldChg chg="modSp mod">
        <pc:chgData name="Wind-Larsen, Taus (SGRE OF TE NAC TD SYC)" userId="909f4c56-f0bd-48e2-b5e6-c85fd07560b7" providerId="ADAL" clId="{1E5C054E-E3B6-424B-AA8A-AA7446ADABE8}" dt="2022-02-23T17:39:44.882" v="260" actId="20577"/>
        <pc:sldMkLst>
          <pc:docMk/>
          <pc:sldMk cId="284083800" sldId="310"/>
        </pc:sldMkLst>
        <pc:spChg chg="mod">
          <ac:chgData name="Wind-Larsen, Taus (SGRE OF TE NAC TD SYC)" userId="909f4c56-f0bd-48e2-b5e6-c85fd07560b7" providerId="ADAL" clId="{1E5C054E-E3B6-424B-AA8A-AA7446ADABE8}" dt="2022-02-23T17:39:44.882" v="260" actId="20577"/>
          <ac:spMkLst>
            <pc:docMk/>
            <pc:sldMk cId="284083800" sldId="310"/>
            <ac:spMk id="11" creationId="{89B4B4D0-29E4-4778-863D-84D1F1E7D884}"/>
          </ac:spMkLst>
        </pc:spChg>
      </pc:sldChg>
      <pc:sldChg chg="addSp delSp modSp add del mod setBg delDesignElem">
        <pc:chgData name="Wind-Larsen, Taus (SGRE OF TE NAC TD SYC)" userId="909f4c56-f0bd-48e2-b5e6-c85fd07560b7" providerId="ADAL" clId="{1E5C054E-E3B6-424B-AA8A-AA7446ADABE8}" dt="2022-02-21T21:56:35.839" v="180"/>
        <pc:sldMkLst>
          <pc:docMk/>
          <pc:sldMk cId="1384816204" sldId="346"/>
        </pc:sldMkLst>
        <pc:spChg chg="mod">
          <ac:chgData name="Wind-Larsen, Taus (SGRE OF TE NAC TD SYC)" userId="909f4c56-f0bd-48e2-b5e6-c85fd07560b7" providerId="ADAL" clId="{1E5C054E-E3B6-424B-AA8A-AA7446ADABE8}" dt="2022-02-21T21:56:35.839" v="180"/>
          <ac:spMkLst>
            <pc:docMk/>
            <pc:sldMk cId="1384816204" sldId="346"/>
            <ac:spMk id="2" creationId="{512B93D3-EE9A-4219-8740-735537A90D00}"/>
          </ac:spMkLst>
        </pc:spChg>
        <pc:spChg chg="mod">
          <ac:chgData name="Wind-Larsen, Taus (SGRE OF TE NAC TD SYC)" userId="909f4c56-f0bd-48e2-b5e6-c85fd07560b7" providerId="ADAL" clId="{1E5C054E-E3B6-424B-AA8A-AA7446ADABE8}" dt="2022-02-21T21:56:35.839" v="180"/>
          <ac:spMkLst>
            <pc:docMk/>
            <pc:sldMk cId="1384816204" sldId="346"/>
            <ac:spMk id="3" creationId="{CB076D09-E250-47CF-ACB0-3817DBD4F843}"/>
          </ac:spMkLst>
        </pc:spChg>
        <pc:spChg chg="add del mod modVis">
          <ac:chgData name="Wind-Larsen, Taus (SGRE OF TE NAC TD SYC)" userId="909f4c56-f0bd-48e2-b5e6-c85fd07560b7" providerId="ADAL" clId="{1E5C054E-E3B6-424B-AA8A-AA7446ADABE8}" dt="2022-02-21T21:56:35.839" v="180"/>
          <ac:spMkLst>
            <pc:docMk/>
            <pc:sldMk cId="1384816204" sldId="346"/>
            <ac:spMk id="4" creationId="{FD42331D-42C7-469F-9387-EC61B28BB0FC}"/>
          </ac:spMkLst>
        </pc:spChg>
        <pc:spChg chg="add del">
          <ac:chgData name="Wind-Larsen, Taus (SGRE OF TE NAC TD SYC)" userId="909f4c56-f0bd-48e2-b5e6-c85fd07560b7" providerId="ADAL" clId="{1E5C054E-E3B6-424B-AA8A-AA7446ADABE8}" dt="2022-02-21T21:56:35.839" v="180"/>
          <ac:spMkLst>
            <pc:docMk/>
            <pc:sldMk cId="1384816204" sldId="346"/>
            <ac:spMk id="40" creationId="{5A0118C5-4F8D-4CF4-BADD-53FEACC6C42A}"/>
          </ac:spMkLst>
        </pc:spChg>
        <pc:spChg chg="add del">
          <ac:chgData name="Wind-Larsen, Taus (SGRE OF TE NAC TD SYC)" userId="909f4c56-f0bd-48e2-b5e6-c85fd07560b7" providerId="ADAL" clId="{1E5C054E-E3B6-424B-AA8A-AA7446ADABE8}" dt="2022-02-21T21:56:35.839" v="180"/>
          <ac:spMkLst>
            <pc:docMk/>
            <pc:sldMk cId="1384816204" sldId="346"/>
            <ac:spMk id="41" creationId="{3F785A8F-002E-4E7C-A4EE-0423F24488BB}"/>
          </ac:spMkLst>
        </pc:spChg>
        <pc:spChg chg="add del">
          <ac:chgData name="Wind-Larsen, Taus (SGRE OF TE NAC TD SYC)" userId="909f4c56-f0bd-48e2-b5e6-c85fd07560b7" providerId="ADAL" clId="{1E5C054E-E3B6-424B-AA8A-AA7446ADABE8}" dt="2022-02-21T21:56:35.839" v="180"/>
          <ac:spMkLst>
            <pc:docMk/>
            <pc:sldMk cId="1384816204" sldId="346"/>
            <ac:spMk id="43" creationId="{5552F9A4-B078-4FA2-A29A-E70F604511FF}"/>
          </ac:spMkLst>
        </pc:spChg>
        <pc:grpChg chg="add del">
          <ac:chgData name="Wind-Larsen, Taus (SGRE OF TE NAC TD SYC)" userId="909f4c56-f0bd-48e2-b5e6-c85fd07560b7" providerId="ADAL" clId="{1E5C054E-E3B6-424B-AA8A-AA7446ADABE8}" dt="2022-02-21T21:56:35.839" v="180"/>
          <ac:grpSpMkLst>
            <pc:docMk/>
            <pc:sldMk cId="1384816204" sldId="346"/>
            <ac:grpSpMk id="37" creationId="{7F54B1E7-DA9D-4422-98EA-A4C079A0C4AB}"/>
          </ac:grpSpMkLst>
        </pc:grpChg>
        <pc:grpChg chg="add del">
          <ac:chgData name="Wind-Larsen, Taus (SGRE OF TE NAC TD SYC)" userId="909f4c56-f0bd-48e2-b5e6-c85fd07560b7" providerId="ADAL" clId="{1E5C054E-E3B6-424B-AA8A-AA7446ADABE8}" dt="2022-02-21T21:56:35.839" v="180"/>
          <ac:grpSpMkLst>
            <pc:docMk/>
            <pc:sldMk cId="1384816204" sldId="346"/>
            <ac:grpSpMk id="45" creationId="{E7EEFC47-5A1A-4BC0-9CCE-8E2F1C883779}"/>
          </ac:grpSpMkLst>
        </pc:grpChg>
        <pc:graphicFrameChg chg="add del mod ord modVis">
          <ac:chgData name="Wind-Larsen, Taus (SGRE OF TE NAC TD SYC)" userId="909f4c56-f0bd-48e2-b5e6-c85fd07560b7" providerId="ADAL" clId="{1E5C054E-E3B6-424B-AA8A-AA7446ADABE8}" dt="2022-02-21T21:56:35.839" v="180"/>
          <ac:graphicFrameMkLst>
            <pc:docMk/>
            <pc:sldMk cId="1384816204" sldId="346"/>
            <ac:graphicFrameMk id="5" creationId="{F8CCAFF5-DC29-43FD-8945-4F6DF22C499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828994506806781E-2"/>
          <c:y val="3.9755351681957186E-2"/>
          <c:w val="0.919751612132792"/>
          <c:h val="0.920489296636085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2.3883448770002389E-4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5CB-4D59-84FD-202FA160EA70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5CB-4D59-84FD-202FA160EA70}"/>
                </c:ext>
              </c:extLst>
            </c:dLbl>
            <c:dLbl>
              <c:idx val="2"/>
              <c:layout>
                <c:manualLayout>
                  <c:x val="0.16145211368521614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5CB-4D59-84FD-202FA160EA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819</c:v>
                </c:pt>
                <c:pt idx="1">
                  <c:v>1324</c:v>
                </c:pt>
                <c:pt idx="2">
                  <c:v>-505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CB-4D59-84FD-202FA160EA70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5CB-4D59-84FD-202FA160EA70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5CB-4D59-84FD-202FA160EA70}"/>
                </c:ext>
              </c:extLst>
            </c:dLbl>
            <c:dLbl>
              <c:idx val="2"/>
              <c:layout>
                <c:manualLayout>
                  <c:x val="0.12753761643181274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5CB-4D59-84FD-202FA160EA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Sheet1!$A$2:$C$2</c:f>
              <c:numCache>
                <c:formatCode>General</c:formatCode>
                <c:ptCount val="3"/>
                <c:pt idx="0">
                  <c:v>752</c:v>
                </c:pt>
                <c:pt idx="1">
                  <c:v>1122</c:v>
                </c:pt>
                <c:pt idx="2">
                  <c:v>-370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CB-4D59-84FD-202FA160E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179596448"/>
        <c:axId val="1"/>
      </c:barChart>
      <c:catAx>
        <c:axId val="117959644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324"/>
          <c:min val="-505"/>
        </c:scaling>
        <c:delete val="1"/>
        <c:axPos val="t"/>
        <c:numFmt formatCode="General" sourceLinked="1"/>
        <c:majorTickMark val="out"/>
        <c:minorTickMark val="none"/>
        <c:tickLblPos val="nextTo"/>
        <c:crossAx val="117959644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24510717614158E-3"/>
          <c:y val="0.18828932261768083"/>
          <c:w val="0.98061509785647716"/>
          <c:h val="0.752009184845005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768082663605051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B9E-4704-B0C7-BF5948EA1454}"/>
                </c:ext>
              </c:extLst>
            </c:dLbl>
            <c:dLbl>
              <c:idx val="1"/>
              <c:layout>
                <c:manualLayout>
                  <c:x val="0"/>
                  <c:y val="-0.2893226176808266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B9E-4704-B0C7-BF5948EA1454}"/>
                </c:ext>
              </c:extLst>
            </c:dLbl>
            <c:dLbl>
              <c:idx val="2"/>
              <c:layout>
                <c:manualLayout>
                  <c:x val="0"/>
                  <c:y val="-0.3788748564867968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B9E-4704-B0C7-BF5948EA1454}"/>
                </c:ext>
              </c:extLst>
            </c:dLbl>
            <c:dLbl>
              <c:idx val="3"/>
              <c:layout>
                <c:manualLayout>
                  <c:x val="0"/>
                  <c:y val="-0.4718714121699196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B9E-4704-B0C7-BF5948EA1454}"/>
                </c:ext>
              </c:extLst>
            </c:dLbl>
            <c:dLbl>
              <c:idx val="4"/>
              <c:layout>
                <c:manualLayout>
                  <c:x val="0"/>
                  <c:y val="-0.3650975889781860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B9E-4704-B0C7-BF5948EA1454}"/>
                </c:ext>
              </c:extLst>
            </c:dLbl>
            <c:dLbl>
              <c:idx val="5"/>
              <c:layout>
                <c:manualLayout>
                  <c:x val="0"/>
                  <c:y val="-0.4339839265212399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B9E-4704-B0C7-BF5948EA1454}"/>
                </c:ext>
              </c:extLst>
            </c:dLbl>
            <c:dLbl>
              <c:idx val="6"/>
              <c:layout>
                <c:manualLayout>
                  <c:x val="0"/>
                  <c:y val="-0.3467278989667049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B9E-4704-B0C7-BF5948EA14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347.37099999999998</c:v>
                </c:pt>
                <c:pt idx="1">
                  <c:v>832.34400000000005</c:v>
                </c:pt>
                <c:pt idx="2">
                  <c:v>1211.8599999999999</c:v>
                </c:pt>
                <c:pt idx="3">
                  <c:v>1605.999</c:v>
                </c:pt>
                <c:pt idx="4">
                  <c:v>1152.5530000000001</c:v>
                </c:pt>
                <c:pt idx="5">
                  <c:v>1443.4159999999999</c:v>
                </c:pt>
                <c:pt idx="6">
                  <c:v>1073.4349999999999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9E-4704-B0C7-BF5948EA1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41445368"/>
        <c:axId val="1"/>
      </c:barChart>
      <c:catAx>
        <c:axId val="11414453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05.99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414453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487992315081652E-2"/>
          <c:y val="0.16285998013902681"/>
          <c:w val="0.97502401536983674"/>
          <c:h val="0.785501489572989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756703078450844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B51-4D2A-ACD1-553B2F0713B2}"/>
                </c:ext>
              </c:extLst>
            </c:dLbl>
            <c:dLbl>
              <c:idx val="1"/>
              <c:layout>
                <c:manualLayout>
                  <c:x val="0"/>
                  <c:y val="-0.4170804369414101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B51-4D2A-ACD1-553B2F0713B2}"/>
                </c:ext>
              </c:extLst>
            </c:dLbl>
            <c:dLbl>
              <c:idx val="2"/>
              <c:layout>
                <c:manualLayout>
                  <c:x val="0"/>
                  <c:y val="-0.3197616683217477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B51-4D2A-ACD1-553B2F0713B2}"/>
                </c:ext>
              </c:extLst>
            </c:dLbl>
            <c:dLbl>
              <c:idx val="3"/>
              <c:layout>
                <c:manualLayout>
                  <c:x val="0"/>
                  <c:y val="-0.4518371400198609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B51-4D2A-ACD1-553B2F0713B2}"/>
                </c:ext>
              </c:extLst>
            </c:dLbl>
            <c:dLbl>
              <c:idx val="4"/>
              <c:layout>
                <c:manualLayout>
                  <c:x val="0"/>
                  <c:y val="-0.1588877855014895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B51-4D2A-ACD1-553B2F0713B2}"/>
                </c:ext>
              </c:extLst>
            </c:dLbl>
            <c:dLbl>
              <c:idx val="5"/>
              <c:layout>
                <c:manualLayout>
                  <c:x val="0"/>
                  <c:y val="-0.2164846077457795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B51-4D2A-ACD1-553B2F0713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2288.904</c:v>
                </c:pt>
                <c:pt idx="1">
                  <c:v>1951.1310000000001</c:v>
                </c:pt>
                <c:pt idx="2">
                  <c:v>1379.1120000000001</c:v>
                </c:pt>
                <c:pt idx="3">
                  <c:v>2156.6509999999998</c:v>
                </c:pt>
                <c:pt idx="4">
                  <c:v>526.3900000000001</c:v>
                </c:pt>
                <c:pt idx="5">
                  <c:v>782.15599999999995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51-4D2A-ACD1-553B2F0713B2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8.1652257444764648E-3"/>
                  <c:y val="-0.3217477656405163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3B51-4D2A-ACD1-553B2F0713B2}"/>
                </c:ext>
              </c:extLst>
            </c:dLbl>
            <c:dLbl>
              <c:idx val="1"/>
              <c:layout>
                <c:manualLayout>
                  <c:x val="8.4053794428434192E-3"/>
                  <c:y val="-0.2631578947368420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3B51-4D2A-ACD1-553B2F0713B2}"/>
                </c:ext>
              </c:extLst>
            </c:dLbl>
            <c:dLbl>
              <c:idx val="2"/>
              <c:layout>
                <c:manualLayout>
                  <c:x val="0"/>
                  <c:y val="-1.489572989076464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3B51-4D2A-ACD1-553B2F0713B2}"/>
                </c:ext>
              </c:extLst>
            </c:dLbl>
            <c:dLbl>
              <c:idx val="3"/>
              <c:layout>
                <c:manualLayout>
                  <c:x val="0"/>
                  <c:y val="-4.9652432969215492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3B51-4D2A-ACD1-553B2F0713B2}"/>
                </c:ext>
              </c:extLst>
            </c:dLbl>
            <c:dLbl>
              <c:idx val="4"/>
              <c:layout>
                <c:manualLayout>
                  <c:x val="0"/>
                  <c:y val="-7.9443892750744784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3B51-4D2A-ACD1-553B2F0713B2}"/>
                </c:ext>
              </c:extLst>
            </c:dLbl>
            <c:dLbl>
              <c:idx val="5"/>
              <c:layout>
                <c:manualLayout>
                  <c:x val="0"/>
                  <c:y val="-9.533267130089374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3B51-4D2A-ACD1-553B2F0713B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1391.424</c:v>
                </c:pt>
                <c:pt idx="1">
                  <c:v>1054.3979999999999</c:v>
                </c:pt>
                <c:pt idx="2">
                  <c:v>107.42700000000001</c:v>
                </c:pt>
                <c:pt idx="3">
                  <c:v>79.17</c:v>
                </c:pt>
                <c:pt idx="4">
                  <c:v>87.882999999999996</c:v>
                </c:pt>
                <c:pt idx="5">
                  <c:v>340.12099999999998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B51-4D2A-ACD1-553B2F071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125554240"/>
        <c:axId val="1"/>
      </c:barChart>
      <c:catAx>
        <c:axId val="11255542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288.90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255542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55696202531647E-2"/>
          <c:y val="3.6931818181818184E-2"/>
          <c:w val="0.96708860759493676"/>
          <c:h val="0.9261363636363636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4"/>
              <c:layout>
                <c:manualLayout>
                  <c:x val="0"/>
                  <c:y val="-0.3160511363636363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6D5-4AF7-8396-CE63D9156BA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1606</c:v>
                </c:pt>
                <c:pt idx="1">
                  <c:v>1153</c:v>
                </c:pt>
                <c:pt idx="2">
                  <c:v>1443</c:v>
                </c:pt>
                <c:pt idx="3">
                  <c:v>1073</c:v>
                </c:pt>
                <c:pt idx="4">
                  <c:v>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D5-4AF7-8396-CE63D9156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65194960"/>
        <c:axId val="1"/>
      </c:barChart>
      <c:lineChart>
        <c:grouping val="standard"/>
        <c:varyColors val="0"/>
        <c:ser>
          <c:idx val="1"/>
          <c:order val="1"/>
          <c:spPr>
            <a:ln w="38100" cap="flat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val>
            <c:numRef>
              <c:f>Sheet1!$A$2:$E$2</c:f>
              <c:numCache>
                <c:formatCode>General</c:formatCode>
                <c:ptCount val="5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D5-4AF7-8396-CE63D9156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5194960"/>
        <c:axId val="1"/>
      </c:lineChart>
      <c:catAx>
        <c:axId val="12651949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ap="flat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60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651949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74.xml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A086C-B616-4B0D-A7AA-E48C1FEB8AA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9776B-B2D8-46C8-9A32-59F673B47F74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1988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98D44-6B5F-46F2-9D01-C2425732654F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9233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7CB4E-B5C6-4A1E-9330-2A5FF13B818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836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8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</a:t>
            </a:fld>
            <a:endParaRPr lang="da-DK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>
          <a:xfrm>
            <a:off x="679768" y="4777194"/>
            <a:ext cx="5438140" cy="184666"/>
          </a:xfrm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647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603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9"/>
            <a:ext cx="5438140" cy="553998"/>
          </a:xfrm>
        </p:spPr>
        <p:txBody>
          <a:bodyPr/>
          <a:lstStyle/>
          <a:p>
            <a:r>
              <a:rPr lang="da-DK" err="1"/>
              <a:t>Remember</a:t>
            </a:r>
            <a:r>
              <a:rPr lang="da-DK"/>
              <a:t> to </a:t>
            </a:r>
            <a:r>
              <a:rPr lang="da-DK" err="1"/>
              <a:t>take</a:t>
            </a:r>
            <a:r>
              <a:rPr lang="da-DK"/>
              <a:t> on </a:t>
            </a:r>
            <a:r>
              <a:rPr lang="da-DK" err="1"/>
              <a:t>discussion</a:t>
            </a:r>
            <a:r>
              <a:rPr lang="da-DK"/>
              <a:t> on gifts</a:t>
            </a:r>
          </a:p>
          <a:p>
            <a:r>
              <a:rPr lang="da-DK"/>
              <a:t>Point out </a:t>
            </a:r>
            <a:r>
              <a:rPr lang="da-DK" err="1"/>
              <a:t>amount</a:t>
            </a:r>
            <a:r>
              <a:rPr lang="da-DK"/>
              <a:t> – </a:t>
            </a:r>
            <a:r>
              <a:rPr lang="da-DK" err="1"/>
              <a:t>one</a:t>
            </a:r>
            <a:r>
              <a:rPr lang="da-DK"/>
              <a:t> more slide?</a:t>
            </a:r>
          </a:p>
          <a:p>
            <a:r>
              <a:rPr lang="da-DK" err="1"/>
              <a:t>Maybe</a:t>
            </a:r>
            <a:r>
              <a:rPr lang="da-DK"/>
              <a:t> </a:t>
            </a:r>
            <a:r>
              <a:rPr lang="da-DK" err="1"/>
              <a:t>we</a:t>
            </a:r>
            <a:r>
              <a:rPr lang="da-DK"/>
              <a:t> </a:t>
            </a:r>
            <a:r>
              <a:rPr lang="da-DK" err="1"/>
              <a:t>can</a:t>
            </a:r>
            <a:r>
              <a:rPr lang="da-DK"/>
              <a:t> </a:t>
            </a:r>
            <a:r>
              <a:rPr lang="da-DK" err="1"/>
              <a:t>make</a:t>
            </a:r>
            <a:r>
              <a:rPr lang="da-DK"/>
              <a:t> a guideline for the future?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075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9"/>
            <a:ext cx="5438140" cy="369332"/>
          </a:xfrm>
        </p:spPr>
        <p:txBody>
          <a:bodyPr/>
          <a:lstStyle/>
          <a:p>
            <a:r>
              <a:rPr lang="da-DK"/>
              <a:t>1950 medlemmer, kontingent fra 01.08, hjemmeside skubbet til 2021 (jan </a:t>
            </a:r>
            <a:r>
              <a:rPr lang="da-DK" err="1"/>
              <a:t>feb</a:t>
            </a:r>
            <a:r>
              <a:rPr lang="da-DK"/>
              <a:t> med 35 DKK fra SGRE)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0139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Velkomst – </a:t>
            </a:r>
            <a:r>
              <a:rPr lang="da-DK" sz="1200" b="1" i="1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16.40 	Generalforsamling ifølge dagsordenen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- Michael Kongedam er frivillig, ingen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Møllebandens Events​ 2020 - Michelle</a:t>
            </a:r>
            <a:endParaRPr lang="da-DK" sz="12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Regnskab &amp; Budget  - Tabea (Birgitte)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17:30 	Underholdning ved Chilli Klaus – Henrik og Allan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18.00 	Generalforsamling fortsat og valg til bestyrelsen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 &amp; optælling af stemmer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Eventuelt – venter på, om der kommer noget fra 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19.00 	Tak for i aften (forventet tidspunkt) – Taus</a:t>
            </a: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r>
              <a:rPr lang="da-DK" sz="1200" err="1"/>
              <a:t>MoM</a:t>
            </a:r>
            <a:r>
              <a:rPr lang="da-DK" sz="1200"/>
              <a:t> = Michelle oversætter til engelsk, Lone/Birgitte + korrekturlæsning </a:t>
            </a:r>
          </a:p>
          <a:p>
            <a:pPr marL="0" indent="0">
              <a:buNone/>
            </a:pPr>
            <a:r>
              <a:rPr lang="da-DK"/>
              <a:t>Konkurrencer og gaver – Vibeke og Birgitte + en gave til den </a:t>
            </a:r>
            <a:r>
              <a:rPr lang="da-DK" err="1"/>
              <a:t>eventmaker</a:t>
            </a:r>
            <a:r>
              <a:rPr lang="da-DK"/>
              <a:t>, der lavede det første online event (Anja)</a:t>
            </a:r>
          </a:p>
          <a:p>
            <a:pPr marL="0" indent="0">
              <a:buNone/>
            </a:pPr>
            <a:r>
              <a:rPr lang="da-DK"/>
              <a:t>Allan finder et lokal til Taus, Henrik og Tabea på kontoret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027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Velkomst – </a:t>
            </a:r>
            <a:r>
              <a:rPr lang="da-DK" sz="1200" b="1" i="1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16.40 	Generalforsamling ifølge dagsordenen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- Michael Kongedam er frivillig, ingen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Møllebandens Events​ 2020 - Michelle</a:t>
            </a:r>
            <a:endParaRPr lang="da-DK" sz="12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Regnskab &amp; Budget  - Tabea (Birgitte)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17:30 	Underholdning ved Chilli Klaus – Henrik og Allan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18.00 	Generalforsamling fortsat og valg til bestyrelsen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 &amp; optælling af stemmer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Eventuelt – venter på, om der kommer noget fra 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19.00 	Tak for i aften (forventet tidspunkt) – Taus</a:t>
            </a: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r>
              <a:rPr lang="da-DK" sz="1200" err="1"/>
              <a:t>MoM</a:t>
            </a:r>
            <a:r>
              <a:rPr lang="da-DK" sz="1200"/>
              <a:t> = Michelle oversætter til engelsk, Lone/Birgitte + korrekturlæsning </a:t>
            </a:r>
          </a:p>
          <a:p>
            <a:pPr marL="0" indent="0">
              <a:buNone/>
            </a:pPr>
            <a:r>
              <a:rPr lang="da-DK"/>
              <a:t>Konkurrencer og gaver – Vibeke og Birgitte + en gave til den </a:t>
            </a:r>
            <a:r>
              <a:rPr lang="da-DK" err="1"/>
              <a:t>eventmaker</a:t>
            </a:r>
            <a:r>
              <a:rPr lang="da-DK"/>
              <a:t>, der lavede det første online event (Anja)</a:t>
            </a:r>
          </a:p>
          <a:p>
            <a:pPr marL="0" indent="0">
              <a:buNone/>
            </a:pPr>
            <a:r>
              <a:rPr lang="da-DK"/>
              <a:t>Allan finder et lokal til Taus, Henrik og Tabea på kontoret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8057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Velkomst – </a:t>
            </a:r>
            <a:r>
              <a:rPr lang="da-DK" sz="1200" b="1" i="1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16.40 	Generalforsamling ifølge dagsordenen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- Michael Kongedam er frivillig, ingen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Møllebandens Events​ 2020 - Michelle</a:t>
            </a:r>
            <a:endParaRPr lang="da-DK" sz="12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Regnskab &amp; Budget  - Tabea (Birgitte)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17:30 	Underholdning ved Chilli Klaus – Henrik og Allan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18.00 	Generalforsamling fortsat og valg til bestyrelsen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 &amp; optælling af stemmer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Eventuelt – venter på, om der kommer noget fra 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19.00 	Tak for i aften (forventet tidspunkt) – Taus</a:t>
            </a: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r>
              <a:rPr lang="da-DK" sz="1200" err="1"/>
              <a:t>MoM</a:t>
            </a:r>
            <a:r>
              <a:rPr lang="da-DK" sz="1200"/>
              <a:t> = Michelle oversætter til engelsk, Lone/Birgitte + korrekturlæsning </a:t>
            </a:r>
          </a:p>
          <a:p>
            <a:pPr marL="0" indent="0">
              <a:buNone/>
            </a:pPr>
            <a:r>
              <a:rPr lang="da-DK"/>
              <a:t>Konkurrencer og gaver – Vibeke og Birgitte + en gave til den </a:t>
            </a:r>
            <a:r>
              <a:rPr lang="da-DK" err="1"/>
              <a:t>eventmaker</a:t>
            </a:r>
            <a:r>
              <a:rPr lang="da-DK"/>
              <a:t>, der lavede det første online event (Anja)</a:t>
            </a:r>
          </a:p>
          <a:p>
            <a:pPr marL="0" indent="0">
              <a:buNone/>
            </a:pPr>
            <a:r>
              <a:rPr lang="da-DK"/>
              <a:t>Allan finder et lokal til Taus, Henrik og Tabea på kontoret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1416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0050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2887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Velkomst – </a:t>
            </a:r>
            <a:r>
              <a:rPr lang="da-DK" sz="1200" b="1" i="1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16.40 	Generalforsamling ifølge dagsordenen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- Michael Kongedam er frivillig, ingen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Møllebandens Events​ 2020 - Michelle</a:t>
            </a:r>
            <a:endParaRPr lang="da-DK" sz="12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Regnskab &amp; Budget  - Tabea (Birgitte)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17:30 	Underholdning ved Chilli Klaus – Henrik og Allan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18.00 	Generalforsamling fortsat og valg til bestyrelsen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 &amp; optælling af stemmer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Eventuelt – venter på, om der kommer noget fra 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19.00 	Tak for i aften (forventet tidspunkt) – Taus</a:t>
            </a: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r>
              <a:rPr lang="da-DK" sz="1200" err="1"/>
              <a:t>MoM</a:t>
            </a:r>
            <a:r>
              <a:rPr lang="da-DK" sz="1200"/>
              <a:t> = Michelle oversætter til engelsk, Lone/Birgitte + korrekturlæsning </a:t>
            </a:r>
          </a:p>
          <a:p>
            <a:pPr marL="0" indent="0">
              <a:buNone/>
            </a:pPr>
            <a:r>
              <a:rPr lang="da-DK"/>
              <a:t>Konkurrencer og gaver – Vibeke og Birgitte + en gave til den </a:t>
            </a:r>
            <a:r>
              <a:rPr lang="da-DK" err="1"/>
              <a:t>eventmaker</a:t>
            </a:r>
            <a:r>
              <a:rPr lang="da-DK"/>
              <a:t>, der lavede det første online event (Anja)</a:t>
            </a:r>
          </a:p>
          <a:p>
            <a:pPr marL="0" indent="0">
              <a:buNone/>
            </a:pPr>
            <a:r>
              <a:rPr lang="da-DK"/>
              <a:t>Allan finder et lokal til Taus, Henrik og Tabea på kontoret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2841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21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Velkomst – </a:t>
            </a:r>
            <a:r>
              <a:rPr lang="da-DK" sz="1200" b="1" i="1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16.40 	Generalforsamling ifølge dagsordenen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- Michael Kongedam er frivillig, ingen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Møllebandens Events​ 2020 - Michelle</a:t>
            </a:r>
            <a:endParaRPr lang="da-DK" sz="12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Regnskab &amp; Budget  - Tabea (Birgitte)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17:30 	Underholdning ved Chilli Klaus – Henrik og Allan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18.00 	Generalforsamling fortsat og valg til bestyrelsen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 &amp; optælling af stemmer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Eventuelt – venter på, om der kommer noget fra 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19.00 	Tak for i aften (forventet tidspunkt) – Taus</a:t>
            </a: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r>
              <a:rPr lang="da-DK" sz="1200" err="1"/>
              <a:t>MoM</a:t>
            </a:r>
            <a:r>
              <a:rPr lang="da-DK" sz="1200"/>
              <a:t> = Michelle oversætter til engelsk, Lone/Birgitte + korrekturlæsning </a:t>
            </a:r>
          </a:p>
          <a:p>
            <a:pPr marL="0" indent="0">
              <a:buNone/>
            </a:pPr>
            <a:r>
              <a:rPr lang="da-DK"/>
              <a:t>Konkurrencer og gaver – Vibeke og Birgitte + en gave til den </a:t>
            </a:r>
            <a:r>
              <a:rPr lang="da-DK" err="1"/>
              <a:t>eventmaker</a:t>
            </a:r>
            <a:r>
              <a:rPr lang="da-DK"/>
              <a:t>, der lavede det første online event (Anja)</a:t>
            </a:r>
          </a:p>
          <a:p>
            <a:pPr marL="0" indent="0">
              <a:buNone/>
            </a:pPr>
            <a:r>
              <a:rPr lang="da-DK"/>
              <a:t>Allan finder et lokal til Taus, Henrik og Tabea på kontoret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4808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Velkomst – </a:t>
            </a:r>
            <a:r>
              <a:rPr lang="da-DK" sz="1200" b="1" i="1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16.40 	Generalforsamling ifølge dagsordenen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- Michael Kongedam er frivillig, ingen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Møllebandens Events​ 2020 - Michelle</a:t>
            </a:r>
            <a:endParaRPr lang="da-DK" sz="12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Regnskab &amp; Budget  - Tabea (Birgitte)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17:30 	Underholdning ved Chilli Klaus – Henrik og Allan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18.00 	Generalforsamling fortsat og valg til bestyrelsen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 &amp; optælling af stemmer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Eventuelt – venter på, om der kommer noget fra 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19.00 	Tak for i aften (forventet tidspunkt) – Taus</a:t>
            </a: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r>
              <a:rPr lang="da-DK" sz="1200" err="1"/>
              <a:t>MoM</a:t>
            </a:r>
            <a:r>
              <a:rPr lang="da-DK" sz="1200"/>
              <a:t> = Michelle oversætter til engelsk, Lone/Birgitte + korrekturlæsning </a:t>
            </a:r>
          </a:p>
          <a:p>
            <a:pPr marL="0" indent="0">
              <a:buNone/>
            </a:pPr>
            <a:r>
              <a:rPr lang="da-DK"/>
              <a:t>Konkurrencer og gaver – Vibeke og Birgitte + en gave til den </a:t>
            </a:r>
            <a:r>
              <a:rPr lang="da-DK" err="1"/>
              <a:t>eventmaker</a:t>
            </a:r>
            <a:r>
              <a:rPr lang="da-DK"/>
              <a:t>, der lavede det første online event (Anja)</a:t>
            </a:r>
          </a:p>
          <a:p>
            <a:pPr marL="0" indent="0">
              <a:buNone/>
            </a:pPr>
            <a:r>
              <a:rPr lang="da-DK"/>
              <a:t>Allan finder et lokal til Taus, Henrik og Tabea på kontoret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2220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9208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Velkomst – </a:t>
            </a:r>
            <a:r>
              <a:rPr lang="da-DK" sz="1200" b="1" i="1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16.40 	Generalforsamling ifølge dagsordenen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- Michael Kongedam er frivillig, ingen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Møllebandens Events​ 2020 - Michelle</a:t>
            </a:r>
            <a:endParaRPr lang="da-DK" sz="12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Regnskab &amp; Budget  - Tabea (Birgitte)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17:30 	Underholdning ved Chilli Klaus – Henrik og Allan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18.00 	Generalforsamling fortsat og valg til bestyrelsen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 &amp; optælling af stemmer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Eventuelt – venter på, om der kommer noget fra 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19.00 	Tak for i aften (forventet tidspunkt) – Taus</a:t>
            </a: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r>
              <a:rPr lang="da-DK" sz="1200" err="1"/>
              <a:t>MoM</a:t>
            </a:r>
            <a:r>
              <a:rPr lang="da-DK" sz="1200"/>
              <a:t> = Michelle oversætter til engelsk, Lone/Birgitte + korrekturlæsning </a:t>
            </a:r>
          </a:p>
          <a:p>
            <a:pPr marL="0" indent="0">
              <a:buNone/>
            </a:pPr>
            <a:r>
              <a:rPr lang="da-DK"/>
              <a:t>Konkurrencer og gaver – Vibeke og Birgitte + en gave til den </a:t>
            </a:r>
            <a:r>
              <a:rPr lang="da-DK" err="1"/>
              <a:t>eventmaker</a:t>
            </a:r>
            <a:r>
              <a:rPr lang="da-DK"/>
              <a:t>, der lavede det første online event (Anja)</a:t>
            </a:r>
          </a:p>
          <a:p>
            <a:pPr marL="0" indent="0">
              <a:buNone/>
            </a:pPr>
            <a:r>
              <a:rPr lang="da-DK"/>
              <a:t>Allan finder et lokal til Taus, Henrik og Tabea på kontoret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0819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r>
              <a:rPr lang="da-DK"/>
              <a:t>Lene </a:t>
            </a:r>
            <a:r>
              <a:rPr lang="da-DK" err="1"/>
              <a:t>Moellgaard</a:t>
            </a:r>
            <a:r>
              <a:rPr lang="da-DK"/>
              <a:t>? (Lone spørger hende)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1038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Velkomst – </a:t>
            </a:r>
            <a:r>
              <a:rPr lang="da-DK" sz="1200" b="1" i="1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16.40 	Generalforsamling ifølge dagsordenen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- Michael Kongedam er frivillig, ingen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Møllebandens Events​ 2020 - Michelle</a:t>
            </a:r>
            <a:endParaRPr lang="da-DK" sz="12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Regnskab &amp; Budget  - Tabea (Birgitte)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17:30 	Underholdning ved Chilli Klaus – Henrik og Allan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18.00 	Generalforsamling fortsat og valg til bestyrelsen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 &amp; optælling af stemmer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Eventuelt – venter på, om der kommer noget fra 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19.00 	Tak for i aften (forventet tidspunkt) – Taus</a:t>
            </a: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r>
              <a:rPr lang="da-DK" sz="1200" err="1"/>
              <a:t>MoM</a:t>
            </a:r>
            <a:r>
              <a:rPr lang="da-DK" sz="1200"/>
              <a:t> = Michelle oversætter til engelsk, Lone/Birgitte + korrekturlæsning </a:t>
            </a:r>
          </a:p>
          <a:p>
            <a:pPr marL="0" indent="0">
              <a:buNone/>
            </a:pPr>
            <a:r>
              <a:rPr lang="da-DK"/>
              <a:t>Konkurrencer og gaver – Vibeke og Birgitte + en gave til den </a:t>
            </a:r>
            <a:r>
              <a:rPr lang="da-DK" err="1"/>
              <a:t>eventmaker</a:t>
            </a:r>
            <a:r>
              <a:rPr lang="da-DK"/>
              <a:t>, der lavede det første online event (Anja)</a:t>
            </a:r>
          </a:p>
          <a:p>
            <a:pPr marL="0" indent="0">
              <a:buNone/>
            </a:pPr>
            <a:r>
              <a:rPr lang="da-DK"/>
              <a:t>Allan finder et lokal til Taus, Henrik og Tabea på kontoret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8046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7756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Velkomst – </a:t>
            </a:r>
            <a:r>
              <a:rPr lang="da-DK" sz="1200" b="1" i="1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16.40 	Generalforsamling ifølge dagsordenen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- Michael Kongedam er frivillig, ingen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Møllebandens Events​ 2020 - Michelle</a:t>
            </a:r>
            <a:endParaRPr lang="da-DK" sz="12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Regnskab &amp; Budget  - Tabea (Birgitte)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17:30 	Underholdning ved Chilli Klaus – Henrik og Allan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18.00 	Generalforsamling fortsat og valg til bestyrelsen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 &amp; optælling af stemmer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Eventuelt – venter på, om der kommer noget fra 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19.00 	Tak for i aften (forventet tidspunkt) – Taus</a:t>
            </a: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r>
              <a:rPr lang="da-DK" sz="1200" err="1"/>
              <a:t>MoM</a:t>
            </a:r>
            <a:r>
              <a:rPr lang="da-DK" sz="1200"/>
              <a:t> = Michelle oversætter til engelsk, Lone/Birgitte + korrekturlæsning </a:t>
            </a:r>
          </a:p>
          <a:p>
            <a:pPr marL="0" indent="0">
              <a:buNone/>
            </a:pPr>
            <a:r>
              <a:rPr lang="da-DK"/>
              <a:t>Konkurrencer og gaver – Vibeke og Birgitte + en gave til den </a:t>
            </a:r>
            <a:r>
              <a:rPr lang="da-DK" err="1"/>
              <a:t>eventmaker</a:t>
            </a:r>
            <a:r>
              <a:rPr lang="da-DK"/>
              <a:t>, der lavede det første online event (Anja)</a:t>
            </a:r>
          </a:p>
          <a:p>
            <a:pPr marL="0" indent="0">
              <a:buNone/>
            </a:pPr>
            <a:r>
              <a:rPr lang="da-DK"/>
              <a:t>Allan finder et lokal til Taus, Henrik og Tabea på kontoret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9277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Velkomst – </a:t>
            </a:r>
            <a:r>
              <a:rPr lang="da-DK" sz="1200" b="1" i="1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16.40 	Generalforsamling ifølge dagsordenen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- Michael Kongedam er frivillig, ingen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Møllebandens Events​ 2020 - Michelle</a:t>
            </a:r>
            <a:endParaRPr lang="da-DK" sz="12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Regnskab &amp; Budget  - Tabea (Birgitte)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17:30 	Underholdning ved Chilli Klaus – Henrik og Allan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18.00 	Generalforsamling fortsat og valg til bestyrelsen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 &amp; optælling af stemmer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Eventuelt – venter på, om der kommer noget fra 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19.00 	Tak for i aften (forventet tidspunkt) – Taus</a:t>
            </a: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r>
              <a:rPr lang="da-DK" sz="1200" err="1"/>
              <a:t>MoM</a:t>
            </a:r>
            <a:r>
              <a:rPr lang="da-DK" sz="1200"/>
              <a:t> = Michelle oversætter til engelsk, Lone/Birgitte + korrekturlæsning </a:t>
            </a:r>
          </a:p>
          <a:p>
            <a:pPr marL="0" indent="0">
              <a:buNone/>
            </a:pPr>
            <a:r>
              <a:rPr lang="da-DK"/>
              <a:t>Konkurrencer og gaver – Vibeke og Birgitte + en gave til den </a:t>
            </a:r>
            <a:r>
              <a:rPr lang="da-DK" err="1"/>
              <a:t>eventmaker</a:t>
            </a:r>
            <a:r>
              <a:rPr lang="da-DK"/>
              <a:t>, der lavede det første online event (Anja)</a:t>
            </a:r>
          </a:p>
          <a:p>
            <a:pPr marL="0" indent="0">
              <a:buNone/>
            </a:pPr>
            <a:r>
              <a:rPr lang="da-DK"/>
              <a:t>Allan finder et lokal til Taus, Henrik og Tabea på kontoret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86015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r>
              <a:rPr lang="da-DK"/>
              <a:t>Her mangler et billede / Allan – Chili Klaus emne…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927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Velkomst – </a:t>
            </a:r>
            <a:r>
              <a:rPr lang="da-DK" sz="1200" b="1" i="1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16.40 	Generalforsamling ifølge dagsordenen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- Michael Kongedam er frivillig, ingen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Møllebandens Events​ 2020 - Michelle</a:t>
            </a:r>
            <a:endParaRPr lang="da-DK" sz="12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Regnskab &amp; Budget  - Tabea (Birgitte)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17:30 	Underholdning ved Chilli Klaus – Henrik og Allan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18.00 	Generalforsamling fortsat og valg til bestyrelsen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 &amp; optælling af stemmer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Eventuelt – venter på, om der kommer noget fra 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19.00 	Tak for i aften (forventet tidspunkt) – Taus</a:t>
            </a: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r>
              <a:rPr lang="da-DK" sz="1200" err="1"/>
              <a:t>MoM</a:t>
            </a:r>
            <a:r>
              <a:rPr lang="da-DK" sz="1200"/>
              <a:t> = Michelle oversætter til engelsk, Lone/Birgitte + korrekturlæsning </a:t>
            </a:r>
          </a:p>
          <a:p>
            <a:pPr marL="0" indent="0">
              <a:buNone/>
            </a:pPr>
            <a:r>
              <a:rPr lang="da-DK"/>
              <a:t>Konkurrencer og gaver – Vibeke og Birgitte + en gave til den </a:t>
            </a:r>
            <a:r>
              <a:rPr lang="da-DK" err="1"/>
              <a:t>eventmaker</a:t>
            </a:r>
            <a:r>
              <a:rPr lang="da-DK"/>
              <a:t>, der lavede det første online event (Anja)</a:t>
            </a:r>
          </a:p>
          <a:p>
            <a:pPr marL="0" indent="0">
              <a:buNone/>
            </a:pPr>
            <a:r>
              <a:rPr lang="da-DK"/>
              <a:t>Allan finder et lokal til Taus, Henrik og Tabea på kontoret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9091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184666"/>
          </a:xfr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292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Velkomst – </a:t>
            </a:r>
            <a:r>
              <a:rPr lang="da-DK" sz="1200" b="1" i="1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16.40 	Generalforsamling ifølge dagsordenen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- Michael Kongedam er frivillig, ingen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Møllebandens Events​ 2020 - Michelle</a:t>
            </a:r>
            <a:endParaRPr lang="da-DK" sz="12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Regnskab &amp; Budget  - Tabea (Birgitte)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17:30 	Underholdning ved Chilli Klaus – Henrik og Allan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18.00 	Generalforsamling fortsat og valg til bestyrelsen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 &amp; optælling af stemmer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Eventuelt – venter på, om der kommer noget fra 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19.00 	Tak for i aften (forventet tidspunkt) – Taus</a:t>
            </a: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r>
              <a:rPr lang="da-DK" sz="1200" err="1"/>
              <a:t>MoM</a:t>
            </a:r>
            <a:r>
              <a:rPr lang="da-DK" sz="1200"/>
              <a:t> = Michelle oversætter til engelsk, Lone/Birgitte + korrekturlæsning </a:t>
            </a:r>
          </a:p>
          <a:p>
            <a:pPr marL="0" indent="0">
              <a:buNone/>
            </a:pPr>
            <a:r>
              <a:rPr lang="da-DK"/>
              <a:t>Konkurrencer og gaver – Vibeke og Birgitte + en gave til den </a:t>
            </a:r>
            <a:r>
              <a:rPr lang="da-DK" err="1"/>
              <a:t>eventmaker</a:t>
            </a:r>
            <a:r>
              <a:rPr lang="da-DK"/>
              <a:t>, der lavede det første online event (Anja)</a:t>
            </a:r>
          </a:p>
          <a:p>
            <a:pPr marL="0" indent="0">
              <a:buNone/>
            </a:pPr>
            <a:r>
              <a:rPr lang="da-DK"/>
              <a:t>Allan finder et lokal til Taus, Henrik og Tabea på kontoret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908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Velkomst – </a:t>
            </a:r>
            <a:r>
              <a:rPr lang="da-DK" sz="1200" b="1" i="1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16.40 	Generalforsamling ifølge dagsordenen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- Michael Kongedam er frivillig, ingen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Møllebandens Events​ 2020 - Michelle</a:t>
            </a:r>
            <a:endParaRPr lang="da-DK" sz="12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Regnskab &amp; Budget  - Tabea (Birgitte)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17:30 	Underholdning ved Chilli Klaus – Henrik og Allan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18.00 	Generalforsamling fortsat og valg til bestyrelsen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 &amp; optælling af stemmer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Eventuelt – venter på, om der kommer noget fra 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19.00 	Tak for i aften (forventet tidspunkt) – Taus</a:t>
            </a: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r>
              <a:rPr lang="da-DK" sz="1200" err="1"/>
              <a:t>MoM</a:t>
            </a:r>
            <a:r>
              <a:rPr lang="da-DK" sz="1200"/>
              <a:t> = Michelle oversætter til engelsk, Lone/Birgitte + korrekturlæsning </a:t>
            </a:r>
          </a:p>
          <a:p>
            <a:pPr marL="0" indent="0">
              <a:buNone/>
            </a:pPr>
            <a:r>
              <a:rPr lang="da-DK"/>
              <a:t>Konkurrencer og gaver – Vibeke og Birgitte + en gave til den </a:t>
            </a:r>
            <a:r>
              <a:rPr lang="da-DK" err="1"/>
              <a:t>eventmaker</a:t>
            </a:r>
            <a:r>
              <a:rPr lang="da-DK"/>
              <a:t>, der lavede det første online event (Anja)</a:t>
            </a:r>
          </a:p>
          <a:p>
            <a:pPr marL="0" indent="0">
              <a:buNone/>
            </a:pPr>
            <a:r>
              <a:rPr lang="da-DK"/>
              <a:t>Allan finder et lokal til Taus, Henrik og Tabea på kontoret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647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Velkomst – </a:t>
            </a:r>
            <a:r>
              <a:rPr lang="da-DK" sz="1200" b="1" i="1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16.40 	Generalforsamling ifølge dagsordenen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- Michael Kongedam er frivillig, ingen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Møllebandens Events​ 2020 - Michelle</a:t>
            </a:r>
            <a:endParaRPr lang="da-DK" sz="12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Regnskab &amp; Budget  - Tabea (Birgitte)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17:30 	Underholdning ved Chilli Klaus – Henrik og Allan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18.00 	Generalforsamling fortsat og valg til bestyrelsen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 &amp; optælling af stemmer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Eventuelt – venter på, om der kommer noget fra 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19.00 	Tak for i aften (forventet tidspunkt) – Taus</a:t>
            </a: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r>
              <a:rPr lang="da-DK" sz="1200" err="1"/>
              <a:t>MoM</a:t>
            </a:r>
            <a:r>
              <a:rPr lang="da-DK" sz="1200"/>
              <a:t> = Michelle oversætter til engelsk, Lone/Birgitte + korrekturlæsning </a:t>
            </a:r>
          </a:p>
          <a:p>
            <a:pPr marL="0" indent="0">
              <a:buNone/>
            </a:pPr>
            <a:r>
              <a:rPr lang="da-DK"/>
              <a:t>Konkurrencer og gaver – Vibeke og Birgitte + en gave til den </a:t>
            </a:r>
            <a:r>
              <a:rPr lang="da-DK" err="1"/>
              <a:t>eventmaker</a:t>
            </a:r>
            <a:r>
              <a:rPr lang="da-DK"/>
              <a:t>, der lavede det første online event (Anja)</a:t>
            </a:r>
          </a:p>
          <a:p>
            <a:pPr marL="0" indent="0">
              <a:buNone/>
            </a:pPr>
            <a:r>
              <a:rPr lang="da-DK"/>
              <a:t>Allan finder et lokal til Taus, Henrik og Tabea på kontoret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358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Velkomst – </a:t>
            </a:r>
            <a:r>
              <a:rPr lang="da-DK" sz="1200" b="1" i="1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16.40 	Generalforsamling ifølge dagsordenen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- Michael Kongedam er frivillig, ingen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Møllebandens Events​ 2020 - Michelle</a:t>
            </a:r>
            <a:endParaRPr lang="da-DK" sz="12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Regnskab &amp; Budget  - Tabea (Birgitte)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17:30 	Underholdning ved Chilli Klaus – Henrik og Allan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18.00 	Generalforsamling fortsat og valg til bestyrelsen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 &amp; optælling af stemmer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Eventuelt – venter på, om der kommer noget fra 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19.00 	Tak for i aften (forventet tidspunkt) – Taus</a:t>
            </a: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r>
              <a:rPr lang="da-DK" sz="1200" err="1"/>
              <a:t>MoM</a:t>
            </a:r>
            <a:r>
              <a:rPr lang="da-DK" sz="1200"/>
              <a:t> = Michelle oversætter til engelsk, Lone/Birgitte + korrekturlæsning </a:t>
            </a:r>
          </a:p>
          <a:p>
            <a:pPr marL="0" indent="0">
              <a:buNone/>
            </a:pPr>
            <a:r>
              <a:rPr lang="da-DK"/>
              <a:t>Konkurrencer og gaver – Vibeke og Birgitte + en gave til den </a:t>
            </a:r>
            <a:r>
              <a:rPr lang="da-DK" err="1"/>
              <a:t>eventmaker</a:t>
            </a:r>
            <a:r>
              <a:rPr lang="da-DK"/>
              <a:t>, der lavede det første online event (Anja)</a:t>
            </a:r>
          </a:p>
          <a:p>
            <a:pPr marL="0" indent="0">
              <a:buNone/>
            </a:pPr>
            <a:r>
              <a:rPr lang="da-DK"/>
              <a:t>Allan finder et lokal til Taus, Henrik og Tabea på kontoret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492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5"/>
            <a:ext cx="5438140" cy="4878259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 b="1"/>
              <a:t>Velkomst – </a:t>
            </a:r>
            <a:r>
              <a:rPr lang="da-DK" sz="1200" b="1" i="1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16.40 	Generalforsamling ifølge dagsordenen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dirigent​ - Michael Kongedam er frivillig, ingen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Møllebandens Events​ 2020 - Michelle</a:t>
            </a:r>
            <a:endParaRPr lang="da-DK" sz="1200" i="1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Regnskab &amp; Budget  - Tabea (Birgitte)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17:30 	Underholdning ved Chilli Klaus – Henrik og Allan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18.00 	Generalforsamling fortsat og valg til bestyrelsen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bestyrelsesmedlemmer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Valg af revisor &amp; optælling af stemmer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Resultat af valg – Jan og dirigent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	Eventuelt – venter på, om der kommer noget fra 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200"/>
              <a:t>Kl. 19.00 	Tak for i aften (forventet tidspunkt) – Taus</a:t>
            </a:r>
          </a:p>
          <a:p>
            <a:pPr marL="0" indent="0">
              <a:spcBef>
                <a:spcPts val="600"/>
              </a:spcBef>
              <a:buNone/>
              <a:tabLst>
                <a:tab pos="1789113" algn="l"/>
              </a:tabLst>
            </a:pPr>
            <a:r>
              <a:rPr lang="da-DK" sz="1200" err="1"/>
              <a:t>MoM</a:t>
            </a:r>
            <a:r>
              <a:rPr lang="da-DK" sz="1200"/>
              <a:t> = Michelle oversætter til engelsk, Lone/Birgitte + korrekturlæsning </a:t>
            </a:r>
          </a:p>
          <a:p>
            <a:pPr marL="0" indent="0">
              <a:buNone/>
            </a:pPr>
            <a:r>
              <a:rPr lang="da-DK"/>
              <a:t>Konkurrencer og gaver – Vibeke og Birgitte + en gave til den </a:t>
            </a:r>
            <a:r>
              <a:rPr lang="da-DK" err="1"/>
              <a:t>eventmaker</a:t>
            </a:r>
            <a:r>
              <a:rPr lang="da-DK"/>
              <a:t>, der lavede det første online event (Anja)</a:t>
            </a:r>
          </a:p>
          <a:p>
            <a:pPr marL="0" indent="0">
              <a:buNone/>
            </a:pPr>
            <a:r>
              <a:rPr lang="da-DK"/>
              <a:t>Allan finder et lokal til Taus, Henrik og Tabea på kontoret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CB4E-B5C6-4A1E-9330-2A5FF13B8186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571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5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0.xml"/><Relationship Id="rId7" Type="http://schemas.openxmlformats.org/officeDocument/2006/relationships/image" Target="../media/image8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43.xml"/><Relationship Id="rId7" Type="http://schemas.openxmlformats.org/officeDocument/2006/relationships/image" Target="../media/image2.em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5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49.xml"/><Relationship Id="rId7" Type="http://schemas.openxmlformats.org/officeDocument/2006/relationships/image" Target="../media/image8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52.xml"/><Relationship Id="rId7" Type="http://schemas.openxmlformats.org/officeDocument/2006/relationships/image" Target="../media/image2.emf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5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9.xml"/><Relationship Id="rId7" Type="http://schemas.openxmlformats.org/officeDocument/2006/relationships/image" Target="../media/image3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image" Target="../media/image2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62.xml"/><Relationship Id="rId7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5.xml"/><Relationship Id="rId7" Type="http://schemas.openxmlformats.org/officeDocument/2006/relationships/image" Target="../media/image2.emf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8.xml"/><Relationship Id="rId7" Type="http://schemas.openxmlformats.org/officeDocument/2006/relationships/image" Target="../media/image2.emf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9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[Pattern 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7247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ECABC12-4EB8-4DCD-90F7-984F72ABEB5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87648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367712" cy="615553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988" y="5306096"/>
            <a:ext cx="8367712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a-DK" noProof="0"/>
              <a:t>Click here to edit sub-master format</a:t>
            </a:r>
          </a:p>
        </p:txBody>
      </p:sp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84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DC8C73E-E8EB-494A-B11F-82ECF7BF69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724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DC8C73E-E8EB-494A-B11F-82ECF7BF69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64664FF-0A39-4D9D-943B-183A3CEEC01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ltGray">
          <a:xfrm>
            <a:off x="0" y="1412875"/>
            <a:ext cx="12192000" cy="446405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8163" y="2009104"/>
            <a:ext cx="8461375" cy="3348508"/>
          </a:xfrm>
        </p:spPr>
        <p:txBody>
          <a:bodyPr rIns="1800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/>
              <a:t>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926733-E80D-4F3D-99D1-F6E2C0A0D45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058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4047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D1DA5FF-BFC7-4B2B-B732-4E5AC273053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5876924"/>
          </a:xfrm>
          <a:solidFill>
            <a:schemeClr val="bg2"/>
          </a:solidFill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988" y="1412875"/>
            <a:ext cx="8464550" cy="3944737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 spc="-50" baseline="0">
                <a:solidFill>
                  <a:schemeClr val="tx2"/>
                </a:solidFill>
              </a:defRPr>
            </a:lvl1pPr>
            <a:lvl2pPr marL="257175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tx2"/>
                </a:solidFill>
              </a:defRPr>
            </a:lvl2pPr>
            <a:lvl3pPr marL="541338" indent="-27146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tx2"/>
                </a:solidFill>
              </a:defRPr>
            </a:lvl3pPr>
            <a:lvl4pPr marL="798513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055688" indent="-2444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/>
              <a:t>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58201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2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3723B-525C-4593-81E2-F14F9DF105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05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Full Image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5C979BC-DE9E-40B9-95AD-E8C798A89B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7464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5C979BC-DE9E-40B9-95AD-E8C798A89B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AA9324C-55CD-46DC-84A7-50F3D5732F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988" y="1412875"/>
            <a:ext cx="8464550" cy="4464049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 spc="-50" baseline="0">
                <a:solidFill>
                  <a:schemeClr val="tx2"/>
                </a:solidFill>
              </a:defRPr>
            </a:lvl1pPr>
            <a:lvl2pPr marL="257175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tx2"/>
                </a:solidFill>
              </a:defRPr>
            </a:lvl2pPr>
            <a:lvl3pPr marL="541338" indent="-27146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tx2"/>
                </a:solidFill>
              </a:defRPr>
            </a:lvl3pPr>
            <a:lvl4pPr marL="798513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055688" indent="-2444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/>
              <a:t>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2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53" name="Gruppieren 52"/>
          <p:cNvGrpSpPr/>
          <p:nvPr userDrawn="1"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54" name="Gerade Verbindung 53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3" t="36162" r="11023" b="14141"/>
          <a:stretch/>
        </p:blipFill>
        <p:spPr>
          <a:xfrm>
            <a:off x="-1777364" y="4251325"/>
            <a:ext cx="1451000" cy="1518920"/>
          </a:xfrm>
          <a:prstGeom prst="rect">
            <a:avLst/>
          </a:prstGeom>
        </p:spPr>
      </p:pic>
      <p:sp>
        <p:nvSpPr>
          <p:cNvPr id="31" name="Abgerundetes Rechteck 30"/>
          <p:cNvSpPr/>
          <p:nvPr userDrawn="1"/>
        </p:nvSpPr>
        <p:spPr bwMode="gray">
          <a:xfrm>
            <a:off x="-1776412" y="2559051"/>
            <a:ext cx="1452562" cy="15929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Right-click this background area, choose ‘Format Background…’ and </a:t>
            </a:r>
            <a:br>
              <a:rPr lang="da-DK" sz="1000"/>
            </a:br>
            <a:r>
              <a:rPr lang="da-DK" sz="1000"/>
              <a:t>fill the background with picture from </a:t>
            </a:r>
            <a:br>
              <a:rPr lang="da-DK" sz="1000"/>
            </a:br>
            <a:r>
              <a:rPr lang="da-DK" sz="1000"/>
              <a:t>file, ensuring that </a:t>
            </a:r>
            <a:br>
              <a:rPr lang="da-DK" sz="1000"/>
            </a:br>
            <a:r>
              <a:rPr lang="da-DK" sz="1000"/>
              <a:t>this is the correct </a:t>
            </a:r>
            <a:br>
              <a:rPr lang="da-DK" sz="1000"/>
            </a:br>
            <a:r>
              <a:rPr lang="da-DK" sz="1000"/>
              <a:t>16:9</a:t>
            </a:r>
            <a:r>
              <a:rPr lang="da-DK" sz="1000" baseline="0"/>
              <a:t> proportion</a:t>
            </a:r>
            <a:endParaRPr lang="da-DK" sz="1000"/>
          </a:p>
        </p:txBody>
      </p:sp>
      <p:pic>
        <p:nvPicPr>
          <p:cNvPr id="32" name="Picture 13"/>
          <p:cNvPicPr>
            <a:picLocks noChangeAspect="1"/>
          </p:cNvPicPr>
          <p:nvPr userDrawn="1"/>
        </p:nvPicPr>
        <p:blipFill>
          <a:blip r:embed="rId8">
            <a:lum bright="-100000"/>
          </a:blip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4F6A45A-0970-4EBA-B086-9F9FEFF12E0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8597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ver Full Ima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AC76306-9D1B-4410-8009-B2A0D633E2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1946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AC76306-9D1B-4410-8009-B2A0D633E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69DC4B7-17EE-44A2-B9E0-3E74F6AB223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4988" y="1412875"/>
            <a:ext cx="8464550" cy="4464050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 spc="-50" baseline="0">
                <a:solidFill>
                  <a:schemeClr val="bg1"/>
                </a:solidFill>
              </a:defRPr>
            </a:lvl1pPr>
            <a:lvl2pPr marL="257175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bg1"/>
                </a:solidFill>
              </a:defRPr>
            </a:lvl2pPr>
            <a:lvl3pPr marL="541338" indent="-271463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000">
                <a:solidFill>
                  <a:schemeClr val="bg1"/>
                </a:solidFill>
              </a:defRPr>
            </a:lvl3pPr>
            <a:lvl4pPr marL="798513" indent="-2571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055688" indent="-244475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bg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extBox 20"/>
          <p:cNvSpPr txBox="1"/>
          <p:nvPr userDrawn="1"/>
        </p:nvSpPr>
        <p:spPr>
          <a:xfrm>
            <a:off x="537370" y="6350330"/>
            <a:ext cx="27630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0">
                <a:solidFill>
                  <a:schemeClr val="bg1"/>
                </a:solidFill>
              </a:rPr>
              <a:t>© Siemens Gamesa Renewable Energy S.A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520498" y="6347155"/>
            <a:ext cx="5513389" cy="15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0">
                <a:solidFill>
                  <a:schemeClr val="bg1"/>
                </a:solidFill>
              </a:rPr>
              <a:t>Creator Name | Department</a:t>
            </a:r>
          </a:p>
        </p:txBody>
      </p:sp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7">
            <a:lum bright="100000"/>
          </a:blip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grpSp>
        <p:nvGrpSpPr>
          <p:cNvPr id="53" name="Gruppieren 52"/>
          <p:cNvGrpSpPr/>
          <p:nvPr userDrawn="1"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54" name="Gerade Verbindung 53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Abgerundetes Rechteck 32"/>
          <p:cNvSpPr/>
          <p:nvPr userDrawn="1"/>
        </p:nvSpPr>
        <p:spPr bwMode="gray">
          <a:xfrm>
            <a:off x="-1776412" y="6050661"/>
            <a:ext cx="1452562" cy="80733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Please change </a:t>
            </a:r>
            <a:br>
              <a:rPr lang="da-DK" sz="1000"/>
            </a:br>
            <a:r>
              <a:rPr lang="da-DK" sz="1000"/>
              <a:t>on this slide </a:t>
            </a:r>
            <a:br>
              <a:rPr lang="da-DK" sz="1000"/>
            </a:br>
            <a:r>
              <a:rPr lang="da-DK" sz="1000"/>
              <a:t>the creator name</a:t>
            </a:r>
            <a:br>
              <a:rPr lang="da-DK" sz="1000"/>
            </a:br>
            <a:r>
              <a:rPr lang="da-DK" sz="1000"/>
              <a:t>in the master view.</a:t>
            </a:r>
          </a:p>
        </p:txBody>
      </p:sp>
      <p:pic>
        <p:nvPicPr>
          <p:cNvPr id="34" name="Grafik 3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3" t="36162" r="11023" b="14141"/>
          <a:stretch/>
        </p:blipFill>
        <p:spPr>
          <a:xfrm>
            <a:off x="-1777364" y="4251325"/>
            <a:ext cx="1451000" cy="1518920"/>
          </a:xfrm>
          <a:prstGeom prst="rect">
            <a:avLst/>
          </a:prstGeom>
        </p:spPr>
      </p:pic>
      <p:sp>
        <p:nvSpPr>
          <p:cNvPr id="35" name="Abgerundetes Rechteck 34"/>
          <p:cNvSpPr/>
          <p:nvPr userDrawn="1"/>
        </p:nvSpPr>
        <p:spPr bwMode="gray">
          <a:xfrm>
            <a:off x="-1776412" y="2559051"/>
            <a:ext cx="1452562" cy="15929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Right-click this background area, choose ‘Format Background…’ and </a:t>
            </a:r>
            <a:br>
              <a:rPr lang="da-DK" sz="1000"/>
            </a:br>
            <a:r>
              <a:rPr lang="da-DK" sz="1000"/>
              <a:t>fill the background with picture from </a:t>
            </a:r>
            <a:br>
              <a:rPr lang="da-DK" sz="1000"/>
            </a:br>
            <a:r>
              <a:rPr lang="da-DK" sz="1000"/>
              <a:t>file, ensuring that </a:t>
            </a:r>
            <a:br>
              <a:rPr lang="da-DK" sz="1000"/>
            </a:br>
            <a:r>
              <a:rPr lang="da-DK" sz="1000"/>
              <a:t>this is the correct </a:t>
            </a:r>
            <a:br>
              <a:rPr lang="da-DK" sz="1000"/>
            </a:br>
            <a:r>
              <a:rPr lang="da-DK" sz="1000"/>
              <a:t>16:9</a:t>
            </a:r>
            <a:r>
              <a:rPr lang="da-DK" sz="1000" baseline="0"/>
              <a:t> proportion</a:t>
            </a:r>
            <a:endParaRPr lang="da-DK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07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78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CBFA66C3-FF13-4755-AB5E-C50FC5D6B38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5876924"/>
          </a:xfrm>
          <a:solidFill>
            <a:schemeClr val="bg2"/>
          </a:solidFill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2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538162" y="1412875"/>
            <a:ext cx="8461376" cy="4464050"/>
          </a:xfrm>
        </p:spPr>
        <p:txBody>
          <a:bodyPr/>
          <a:lstStyle>
            <a:lvl1pPr>
              <a:defRPr sz="48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6E0F97-5330-44FB-BB50-E99C2F18B5F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754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 Image Gre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1EB7376-BED1-40AA-B6EB-4E1045E72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1967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1EB7376-BED1-40AA-B6EB-4E1045E72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3BFECE5-2DE2-48B7-B94A-B553BAE2955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2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8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538163" y="1412875"/>
            <a:ext cx="8461375" cy="4464050"/>
          </a:xfrm>
        </p:spPr>
        <p:txBody>
          <a:bodyPr/>
          <a:lstStyle>
            <a:lvl1pPr>
              <a:defRPr sz="48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Click to edit Master </a:t>
            </a:r>
            <a:br>
              <a:rPr lang="da-DK"/>
            </a:br>
            <a:r>
              <a:rPr lang="da-DK"/>
              <a:t>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grpSp>
        <p:nvGrpSpPr>
          <p:cNvPr id="52" name="Gruppieren 51"/>
          <p:cNvGrpSpPr/>
          <p:nvPr userDrawn="1"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53" name="Gerade Verbindung 52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3" t="36162" r="11023" b="14141"/>
          <a:stretch/>
        </p:blipFill>
        <p:spPr>
          <a:xfrm>
            <a:off x="-1777364" y="4251325"/>
            <a:ext cx="1451000" cy="1518920"/>
          </a:xfrm>
          <a:prstGeom prst="rect">
            <a:avLst/>
          </a:prstGeom>
        </p:spPr>
      </p:pic>
      <p:sp>
        <p:nvSpPr>
          <p:cNvPr id="31" name="Abgerundetes Rechteck 30"/>
          <p:cNvSpPr/>
          <p:nvPr userDrawn="1"/>
        </p:nvSpPr>
        <p:spPr bwMode="gray">
          <a:xfrm>
            <a:off x="-1776412" y="2559051"/>
            <a:ext cx="1452562" cy="15929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Right-click this background area, choose ‘Format Background…’ and </a:t>
            </a:r>
            <a:br>
              <a:rPr lang="da-DK" sz="1000"/>
            </a:br>
            <a:r>
              <a:rPr lang="da-DK" sz="1000"/>
              <a:t>fill the background with picture from </a:t>
            </a:r>
            <a:br>
              <a:rPr lang="da-DK" sz="1000"/>
            </a:br>
            <a:r>
              <a:rPr lang="da-DK" sz="1000"/>
              <a:t>file, ensuring that </a:t>
            </a:r>
            <a:br>
              <a:rPr lang="da-DK" sz="1000"/>
            </a:br>
            <a:r>
              <a:rPr lang="da-DK" sz="1000"/>
              <a:t>this is the correct </a:t>
            </a:r>
            <a:br>
              <a:rPr lang="da-DK" sz="1000"/>
            </a:br>
            <a:r>
              <a:rPr lang="da-DK" sz="1000"/>
              <a:t>16:9</a:t>
            </a:r>
            <a:r>
              <a:rPr lang="da-DK" sz="1000" baseline="0"/>
              <a:t> proportion</a:t>
            </a:r>
            <a:endParaRPr lang="da-DK" sz="1000"/>
          </a:p>
        </p:txBody>
      </p:sp>
      <p:pic>
        <p:nvPicPr>
          <p:cNvPr id="32" name="Picture 13"/>
          <p:cNvPicPr>
            <a:picLocks noChangeAspect="1"/>
          </p:cNvPicPr>
          <p:nvPr userDrawn="1"/>
        </p:nvPicPr>
        <p:blipFill>
          <a:blip r:embed="rId8">
            <a:lum bright="-100000"/>
          </a:blip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3222C45-338E-446C-AFBF-F174BBB81E2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264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 Image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A94CF1C-69EA-4956-B690-8FB9C19164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74851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A94CF1C-69EA-4956-B690-8FB9C19164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D7ED7FF-5F79-4792-BF7E-C19D1543F4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364537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bg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TextBox 20"/>
          <p:cNvSpPr txBox="1"/>
          <p:nvPr userDrawn="1"/>
        </p:nvSpPr>
        <p:spPr>
          <a:xfrm>
            <a:off x="537370" y="6350330"/>
            <a:ext cx="27630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0">
                <a:solidFill>
                  <a:schemeClr val="bg1"/>
                </a:solidFill>
              </a:rPr>
              <a:t>© Siemens Gamesa Renewable Energy S.A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520498" y="6347155"/>
            <a:ext cx="5513389" cy="15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0">
                <a:solidFill>
                  <a:schemeClr val="bg1"/>
                </a:solidFill>
              </a:rPr>
              <a:t>Creator Name | Department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7">
            <a:lum bright="100000"/>
          </a:blip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sp>
        <p:nvSpPr>
          <p:cNvPr id="29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538163" y="1412875"/>
            <a:ext cx="8461375" cy="4464050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Click to edit Master </a:t>
            </a:r>
            <a:br>
              <a:rPr lang="da-DK"/>
            </a:br>
            <a:r>
              <a:rPr lang="da-DK"/>
              <a:t>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33" name="Gerade Verbindung 32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Abgerundetes Rechteck 52"/>
          <p:cNvSpPr/>
          <p:nvPr userDrawn="1"/>
        </p:nvSpPr>
        <p:spPr bwMode="gray">
          <a:xfrm>
            <a:off x="-1776412" y="6050661"/>
            <a:ext cx="1452562" cy="80733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Please change </a:t>
            </a:r>
            <a:br>
              <a:rPr lang="da-DK" sz="1000"/>
            </a:br>
            <a:r>
              <a:rPr lang="da-DK" sz="1000"/>
              <a:t>on this slide </a:t>
            </a:r>
            <a:br>
              <a:rPr lang="da-DK" sz="1000"/>
            </a:br>
            <a:r>
              <a:rPr lang="da-DK" sz="1000"/>
              <a:t>the creator name</a:t>
            </a:r>
            <a:br>
              <a:rPr lang="da-DK" sz="1000"/>
            </a:br>
            <a:r>
              <a:rPr lang="da-DK" sz="1000"/>
              <a:t>in the master view.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3" t="36162" r="11023" b="14141"/>
          <a:stretch/>
        </p:blipFill>
        <p:spPr>
          <a:xfrm>
            <a:off x="-1777364" y="4251325"/>
            <a:ext cx="1451000" cy="1518920"/>
          </a:xfrm>
          <a:prstGeom prst="rect">
            <a:avLst/>
          </a:prstGeom>
        </p:spPr>
      </p:pic>
      <p:sp>
        <p:nvSpPr>
          <p:cNvPr id="54" name="Abgerundetes Rechteck 53"/>
          <p:cNvSpPr/>
          <p:nvPr userDrawn="1"/>
        </p:nvSpPr>
        <p:spPr bwMode="gray">
          <a:xfrm>
            <a:off x="-1776412" y="2559051"/>
            <a:ext cx="1452562" cy="159296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000"/>
              <a:t>Right-click this background area, choose ‘Format Background…’ and </a:t>
            </a:r>
            <a:br>
              <a:rPr lang="da-DK" sz="1000"/>
            </a:br>
            <a:r>
              <a:rPr lang="da-DK" sz="1000"/>
              <a:t>fill the background with picture from </a:t>
            </a:r>
            <a:br>
              <a:rPr lang="da-DK" sz="1000"/>
            </a:br>
            <a:r>
              <a:rPr lang="da-DK" sz="1000"/>
              <a:t>file, ensuring that </a:t>
            </a:r>
            <a:br>
              <a:rPr lang="da-DK" sz="1000"/>
            </a:br>
            <a:r>
              <a:rPr lang="da-DK" sz="1000"/>
              <a:t>this is the correct </a:t>
            </a:r>
            <a:br>
              <a:rPr lang="da-DK" sz="1000"/>
            </a:br>
            <a:r>
              <a:rPr lang="da-DK" sz="1000"/>
              <a:t>16:9</a:t>
            </a:r>
            <a:r>
              <a:rPr lang="da-DK" sz="1000" baseline="0"/>
              <a:t> proportion</a:t>
            </a:r>
            <a:endParaRPr lang="da-DK" sz="1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41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33715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37F2734-EEAC-4A20-8A7C-28CB3BA5C9D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Click here to edit master format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40E080-DFAE-451E-B1AB-BCB9F3FE10E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883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E24D7-0973-4C6F-9998-2F62A0ADCB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95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 [Pattern 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32414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FE31FCA-6C3F-4662-BC4E-B02B9E6242B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550" cy="615553"/>
          </a:xfrm>
        </p:spPr>
        <p:txBody>
          <a:bodyPr wrap="square" anchor="t" anchorCtr="0">
            <a:spAutoFit/>
          </a:bodyPr>
          <a:lstStyle>
            <a:lvl1pPr algn="l">
              <a:defRPr sz="4000" b="0" spc="-100" baseline="0"/>
            </a:lvl1pPr>
          </a:lstStyle>
          <a:p>
            <a:r>
              <a:rPr lang="da-DK"/>
              <a:t>Thank you!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4738054"/>
            <a:ext cx="8461151" cy="100027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</a:lstStyle>
          <a:p>
            <a:r>
              <a:rPr lang="da-DK" noProof="0"/>
              <a:t>Name Surname</a:t>
            </a:r>
            <a:br>
              <a:rPr lang="da-DK" noProof="0"/>
            </a:br>
            <a:r>
              <a:rPr lang="da-DK" noProof="0"/>
              <a:t>Job Title </a:t>
            </a:r>
          </a:p>
          <a:p>
            <a:pPr lvl="2"/>
            <a:r>
              <a:rPr lang="da-DK" noProof="0"/>
              <a:t>Phone	+12 (34) 5678-9000</a:t>
            </a:r>
          </a:p>
          <a:p>
            <a:pPr lvl="2"/>
            <a:r>
              <a:rPr lang="da-DK" noProof="0"/>
              <a:t>Mobile	+12 (34) 5678-9000</a:t>
            </a:r>
          </a:p>
          <a:p>
            <a:pPr lvl="2"/>
            <a:r>
              <a:rPr lang="da-DK"/>
              <a:t>esperanza.whittacker@siemensgamesa.com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98FA86-692F-4F01-A2D3-81B937E941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279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[Pattern 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2978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7D6727C-7C8C-495E-83E6-A599398DBC4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550" cy="615553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988" y="5306096"/>
            <a:ext cx="8464550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a-DK" noProof="0"/>
              <a:t>Click here to edit sub-master format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D8F07B-A5F6-4FCC-9C1F-29E868CCB2C4}"/>
              </a:ext>
            </a:extLst>
          </p:cNvPr>
          <p:cNvSpPr/>
          <p:nvPr userDrawn="1"/>
        </p:nvSpPr>
        <p:spPr>
          <a:xfrm>
            <a:off x="5372100" y="615462"/>
            <a:ext cx="6819504" cy="208377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2210E-4177-425C-804C-3E756E37924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14" y="893799"/>
            <a:ext cx="5010849" cy="1219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435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 [Pattern 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32419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AC89F5B-E0B8-4B18-82AF-DEE41956549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550" cy="615553"/>
          </a:xfrm>
        </p:spPr>
        <p:txBody>
          <a:bodyPr wrap="square" anchor="t" anchorCtr="0">
            <a:spAutoFit/>
          </a:bodyPr>
          <a:lstStyle>
            <a:lvl1pPr algn="l">
              <a:defRPr sz="4000" b="0" spc="-100" baseline="0"/>
            </a:lvl1pPr>
          </a:lstStyle>
          <a:p>
            <a:r>
              <a:rPr lang="da-DK"/>
              <a:t>Thank you!</a:t>
            </a:r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4738054"/>
            <a:ext cx="8461151" cy="100027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</a:lstStyle>
          <a:p>
            <a:r>
              <a:rPr lang="da-DK" noProof="0"/>
              <a:t>Name Surname</a:t>
            </a:r>
            <a:br>
              <a:rPr lang="da-DK" noProof="0"/>
            </a:br>
            <a:r>
              <a:rPr lang="da-DK" noProof="0"/>
              <a:t>Job Title </a:t>
            </a:r>
          </a:p>
          <a:p>
            <a:pPr lvl="2"/>
            <a:r>
              <a:rPr lang="da-DK" noProof="0"/>
              <a:t>Phone	+12 (34) 5678-9000</a:t>
            </a:r>
          </a:p>
          <a:p>
            <a:pPr lvl="2"/>
            <a:r>
              <a:rPr lang="da-DK" noProof="0"/>
              <a:t>Mobile	+12 (34) 5678-9000</a:t>
            </a:r>
          </a:p>
          <a:p>
            <a:pPr lvl="2"/>
            <a:r>
              <a:rPr lang="da-DK"/>
              <a:t>esperanza.whittacker@siemensgamesa.com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5107B-8F3B-417D-A615-E497F68DBAF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7017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 [Pattern 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21163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76758A2-C2FF-48D0-A731-B9E4A9305E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775" cy="615553"/>
          </a:xfrm>
        </p:spPr>
        <p:txBody>
          <a:bodyPr wrap="square" anchor="t" anchorCtr="0">
            <a:spAutoFit/>
          </a:bodyPr>
          <a:lstStyle>
            <a:lvl1pPr algn="l">
              <a:defRPr sz="4000" b="0" spc="-100" baseline="0"/>
            </a:lvl1pPr>
          </a:lstStyle>
          <a:p>
            <a:r>
              <a:rPr lang="da-DK"/>
              <a:t>Thank you!</a:t>
            </a:r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4738054"/>
            <a:ext cx="8461376" cy="100027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</a:lstStyle>
          <a:p>
            <a:r>
              <a:rPr lang="da-DK" noProof="0"/>
              <a:t>Name Surname</a:t>
            </a:r>
            <a:br>
              <a:rPr lang="da-DK" noProof="0"/>
            </a:br>
            <a:r>
              <a:rPr lang="da-DK" noProof="0"/>
              <a:t>Job Title </a:t>
            </a:r>
          </a:p>
          <a:p>
            <a:pPr lvl="2"/>
            <a:r>
              <a:rPr lang="da-DK" noProof="0"/>
              <a:t>Phone	+12 (34) 5678-9000</a:t>
            </a:r>
          </a:p>
          <a:p>
            <a:pPr lvl="2"/>
            <a:r>
              <a:rPr lang="da-DK" noProof="0"/>
              <a:t>Mobile	+12 (34) 5678-9000</a:t>
            </a:r>
          </a:p>
          <a:p>
            <a:pPr lvl="2"/>
            <a:r>
              <a:rPr lang="da-DK"/>
              <a:t>esperanza.whittacker@siemensgamesa.com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410114-55A2-4FFD-93AC-CBC08BDD1C7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19154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487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 [Ima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54922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0F90809-3499-4B45-A27D-BE0B3E6225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775" cy="615553"/>
          </a:xfrm>
        </p:spPr>
        <p:txBody>
          <a:bodyPr wrap="square" anchor="t" anchorCtr="0">
            <a:spAutoFit/>
          </a:bodyPr>
          <a:lstStyle>
            <a:lvl1pPr algn="l">
              <a:defRPr sz="4000" b="0" spc="-100" baseline="0"/>
            </a:lvl1pPr>
          </a:lstStyle>
          <a:p>
            <a:r>
              <a:rPr lang="da-DK"/>
              <a:t>Thank you!</a:t>
            </a:r>
          </a:p>
        </p:txBody>
      </p:sp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2" y="4738054"/>
            <a:ext cx="8461376" cy="100027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5pPr>
          </a:lstStyle>
          <a:p>
            <a:r>
              <a:rPr lang="da-DK" noProof="0"/>
              <a:t>Name Surname</a:t>
            </a:r>
            <a:br>
              <a:rPr lang="da-DK" noProof="0"/>
            </a:br>
            <a:r>
              <a:rPr lang="da-DK" noProof="0"/>
              <a:t>Job Title </a:t>
            </a:r>
          </a:p>
          <a:p>
            <a:pPr lvl="2"/>
            <a:r>
              <a:rPr lang="da-DK" noProof="0"/>
              <a:t>Phone	+12 (34) 5678-9000</a:t>
            </a:r>
          </a:p>
          <a:p>
            <a:pPr lvl="2"/>
            <a:r>
              <a:rPr lang="da-DK" noProof="0"/>
              <a:t>Mobile	+12 (34) 5678-9000</a:t>
            </a:r>
          </a:p>
          <a:p>
            <a:pPr lvl="2"/>
            <a:r>
              <a:rPr lang="da-DK"/>
              <a:t>esperanza.whittacker@siemensgamesa.com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87774"/>
          </a:xfrm>
          <a:solidFill>
            <a:schemeClr val="bg2"/>
          </a:solidFill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F5158-C138-4655-B206-31461F5A1A7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386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>
            <a:extLst>
              <a:ext uri="{FF2B5EF4-FFF2-40B4-BE49-F238E27FC236}">
                <a16:creationId xmlns:a16="http://schemas.microsoft.com/office/drawing/2014/main" id="{DEB7C84E-E5B3-4964-A900-1D4725F11F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0859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34" name="Object 33" hidden="1">
                        <a:extLst>
                          <a:ext uri="{FF2B5EF4-FFF2-40B4-BE49-F238E27FC236}">
                            <a16:creationId xmlns:a16="http://schemas.microsoft.com/office/drawing/2014/main" id="{DEB7C84E-E5B3-4964-A900-1D4725F11F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/>
              <a:t>Agenda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SP Agenda Notice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274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a-DK" noProof="0"/>
              <a:t>This is the SlideProof Agenda Layout</a:t>
            </a:r>
          </a:p>
          <a:p>
            <a:pPr lvl="0"/>
            <a:r>
              <a:rPr lang="da-DK" noProof="0"/>
              <a:t>http://www.veodin.com/slideproof/manual/agenda/</a:t>
            </a:r>
          </a:p>
          <a:p>
            <a:pPr lvl="0"/>
            <a:r>
              <a:rPr lang="da-DK" noProof="0"/>
              <a:t>Use the Selection Pane (Alt+F10) to make the hidden shapes of the Agenda visible. Make sure you group them again after editing and rename them with SlideProof &gt; Agenda &gt; Rename Agenda Groups</a:t>
            </a:r>
          </a:p>
          <a:p>
            <a:pPr lvl="0"/>
            <a:r>
              <a:rPr lang="da-DK" noProof="0"/>
              <a:t>Expected group names are:</a:t>
            </a:r>
          </a:p>
          <a:p>
            <a:pPr lvl="1"/>
            <a:endParaRPr lang="da-DK" noProof="0"/>
          </a:p>
          <a:p>
            <a:pPr lvl="1"/>
            <a:r>
              <a:rPr lang="da-DK" noProof="0"/>
              <a:t>SP Agenda Section</a:t>
            </a:r>
          </a:p>
          <a:p>
            <a:pPr lvl="1"/>
            <a:r>
              <a:rPr lang="da-DK" noProof="0"/>
              <a:t>SP Agenda Section Highlight</a:t>
            </a:r>
          </a:p>
          <a:p>
            <a:pPr lvl="1"/>
            <a:r>
              <a:rPr lang="da-DK" noProof="0"/>
              <a:t>SP Agenda Subsection</a:t>
            </a:r>
          </a:p>
          <a:p>
            <a:pPr lvl="1"/>
            <a:r>
              <a:rPr lang="da-DK" noProof="0"/>
              <a:t>SP Agenda Subsection Highlight</a:t>
            </a:r>
          </a:p>
          <a:p>
            <a:pPr lvl="0"/>
            <a:r>
              <a:rPr lang="da-DK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da-DK" noProof="0"/>
              <a:t>Valid text placeholders are:</a:t>
            </a:r>
          </a:p>
          <a:p>
            <a:pPr lvl="1"/>
            <a:endParaRPr lang="da-DK" noProof="0"/>
          </a:p>
          <a:p>
            <a:pPr lvl="1"/>
            <a:r>
              <a:rPr lang="da-DK" noProof="0"/>
              <a:t>Section number:</a:t>
            </a:r>
          </a:p>
          <a:p>
            <a:pPr lvl="1"/>
            <a:r>
              <a:rPr lang="da-DK" noProof="0"/>
              <a:t>&lt;N&gt; for Arabic number 1, 2, 3</a:t>
            </a:r>
          </a:p>
          <a:p>
            <a:pPr lvl="1"/>
            <a:r>
              <a:rPr lang="da-DK" noProof="0"/>
              <a:t>&lt;R&gt; for Roman numeral I, II, III</a:t>
            </a:r>
          </a:p>
          <a:p>
            <a:pPr lvl="1"/>
            <a:r>
              <a:rPr lang="da-DK" noProof="0"/>
              <a:t>&lt;RL&gt; for lower-case Roman numeral i, ii, iii</a:t>
            </a:r>
          </a:p>
          <a:p>
            <a:pPr lvl="1"/>
            <a:r>
              <a:rPr lang="da-DK" noProof="0"/>
              <a:t>&lt;A&gt; for alphabetic character A, B, C</a:t>
            </a:r>
          </a:p>
          <a:p>
            <a:pPr lvl="1"/>
            <a:r>
              <a:rPr lang="da-DK" noProof="0"/>
              <a:t>&lt;AL&gt; for lower-case Alphabetic character</a:t>
            </a:r>
          </a:p>
          <a:p>
            <a:pPr lvl="1"/>
            <a:r>
              <a:rPr lang="da-DK" noProof="0"/>
              <a:t>&lt;TEXT&gt;</a:t>
            </a:r>
          </a:p>
          <a:p>
            <a:pPr lvl="1"/>
            <a:r>
              <a:rPr lang="da-DK" noProof="0"/>
              <a:t>&lt;RESPONSIBLE&gt;</a:t>
            </a:r>
          </a:p>
          <a:p>
            <a:pPr lvl="1"/>
            <a:r>
              <a:rPr lang="da-DK" noProof="0"/>
              <a:t>&lt;TIMESLOT&gt;</a:t>
            </a:r>
          </a:p>
          <a:p>
            <a:pPr lvl="1"/>
            <a:r>
              <a:rPr lang="da-DK" noProof="0"/>
              <a:t>&lt;DURATION&gt; for duration</a:t>
            </a:r>
          </a:p>
          <a:p>
            <a:pPr lvl="1"/>
            <a:r>
              <a:rPr lang="da-DK" noProof="0"/>
              <a:t>&lt;P&gt; for page number</a:t>
            </a:r>
          </a:p>
          <a:p>
            <a:pPr lvl="0"/>
            <a:r>
              <a:rPr lang="da-DK" noProof="0"/>
              <a:t>If you want the agenda to be vertically centered on each Agenda slide, rename this layout to:</a:t>
            </a:r>
          </a:p>
          <a:p>
            <a:pPr lvl="1"/>
            <a:endParaRPr lang="da-DK" noProof="0"/>
          </a:p>
          <a:p>
            <a:pPr lvl="1"/>
            <a:r>
              <a:rPr lang="da-DK" noProof="0"/>
              <a:t>SP Agenda Vertical</a:t>
            </a:r>
          </a:p>
        </p:txBody>
      </p:sp>
      <p:grpSp>
        <p:nvGrpSpPr>
          <p:cNvPr id="5" name="SP Agenda Section" hidden="1"/>
          <p:cNvGrpSpPr/>
          <p:nvPr userDrawn="1"/>
        </p:nvGrpSpPr>
        <p:grpSpPr>
          <a:xfrm>
            <a:off x="1797664" y="2085631"/>
            <a:ext cx="8657275" cy="369332"/>
            <a:chOff x="1797664" y="2085631"/>
            <a:chExt cx="8657274" cy="369332"/>
          </a:xfrm>
        </p:grpSpPr>
        <p:sp>
          <p:nvSpPr>
            <p:cNvPr id="6" name="Textbox" hidden="1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da-DK" sz="1400"/>
                <a:t>&lt;TEXT&gt;</a:t>
              </a:r>
            </a:p>
          </p:txBody>
        </p:sp>
        <p:sp>
          <p:nvSpPr>
            <p:cNvPr id="7" name="Textbox" hidden="1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da-DK" sz="1400"/>
                <a:t>&lt;N&gt;</a:t>
              </a:r>
            </a:p>
          </p:txBody>
        </p:sp>
        <p:sp>
          <p:nvSpPr>
            <p:cNvPr id="8" name="Textbox" hidden="1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da-DK" sz="1400"/>
                <a:t>&lt;P&gt;</a:t>
              </a:r>
            </a:p>
          </p:txBody>
        </p:sp>
        <p:sp>
          <p:nvSpPr>
            <p:cNvPr id="9" name="Textbox" hidden="1"/>
            <p:cNvSpPr txBox="1">
              <a:spLocks/>
            </p:cNvSpPr>
            <p:nvPr userDrawn="1"/>
          </p:nvSpPr>
          <p:spPr>
            <a:xfrm>
              <a:off x="7696160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&lt;TIMESLOT&gt;</a:t>
              </a:r>
            </a:p>
          </p:txBody>
        </p:sp>
        <p:sp>
          <p:nvSpPr>
            <p:cNvPr id="10" name="Textbox" hidden="1"/>
            <p:cNvSpPr txBox="1">
              <a:spLocks/>
            </p:cNvSpPr>
            <p:nvPr userDrawn="1"/>
          </p:nvSpPr>
          <p:spPr>
            <a:xfrm>
              <a:off x="6209330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&lt;RESPONSIBLE&gt;</a:t>
              </a:r>
            </a:p>
          </p:txBody>
        </p:sp>
        <p:sp>
          <p:nvSpPr>
            <p:cNvPr id="11" name="Textbox" hidden="1"/>
            <p:cNvSpPr txBox="1">
              <a:spLocks/>
            </p:cNvSpPr>
            <p:nvPr userDrawn="1"/>
          </p:nvSpPr>
          <p:spPr>
            <a:xfrm>
              <a:off x="904322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&lt;DURATION&gt;</a:t>
              </a:r>
            </a:p>
          </p:txBody>
        </p:sp>
      </p:grpSp>
      <p:grpSp>
        <p:nvGrpSpPr>
          <p:cNvPr id="12" name="SP Agenda Section Highlight" hidden="1"/>
          <p:cNvGrpSpPr>
            <a:grpSpLocks/>
          </p:cNvGrpSpPr>
          <p:nvPr userDrawn="1"/>
        </p:nvGrpSpPr>
        <p:grpSpPr>
          <a:xfrm>
            <a:off x="1797664" y="2616963"/>
            <a:ext cx="8657274" cy="369332"/>
            <a:chOff x="1797664" y="2616963"/>
            <a:chExt cx="865727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" name="Textbox" hidden="1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da-DK" sz="1400" b="1"/>
                <a:t>&lt;TEXT&gt;</a:t>
              </a:r>
            </a:p>
          </p:txBody>
        </p:sp>
        <p:sp>
          <p:nvSpPr>
            <p:cNvPr id="14" name="Textbox" hidden="1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da-DK" sz="1400" b="1"/>
                <a:t>&lt;N&gt;</a:t>
              </a:r>
            </a:p>
          </p:txBody>
        </p:sp>
        <p:sp>
          <p:nvSpPr>
            <p:cNvPr id="15" name="Textbox" hidden="1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da-DK" sz="1400" b="1"/>
                <a:t>&lt;P&gt;</a:t>
              </a:r>
            </a:p>
          </p:txBody>
        </p:sp>
        <p:sp>
          <p:nvSpPr>
            <p:cNvPr id="16" name="Textbox" hidden="1"/>
            <p:cNvSpPr txBox="1">
              <a:spLocks/>
            </p:cNvSpPr>
            <p:nvPr userDrawn="1"/>
          </p:nvSpPr>
          <p:spPr>
            <a:xfrm>
              <a:off x="7696160" y="2616963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&lt;TIMESLOT&gt;</a:t>
              </a:r>
            </a:p>
          </p:txBody>
        </p:sp>
        <p:sp>
          <p:nvSpPr>
            <p:cNvPr id="17" name="Textbox" hidden="1"/>
            <p:cNvSpPr txBox="1">
              <a:spLocks/>
            </p:cNvSpPr>
            <p:nvPr userDrawn="1"/>
          </p:nvSpPr>
          <p:spPr>
            <a:xfrm>
              <a:off x="6209330" y="2616963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&lt;RESPONSIBLE&gt;</a:t>
              </a:r>
            </a:p>
          </p:txBody>
        </p:sp>
        <p:sp>
          <p:nvSpPr>
            <p:cNvPr id="18" name="Textbox" hidden="1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&lt;DURATION&gt;</a:t>
              </a:r>
            </a:p>
          </p:txBody>
        </p:sp>
      </p:grpSp>
      <p:grpSp>
        <p:nvGrpSpPr>
          <p:cNvPr id="19" name="SP Agenda Subsection" hidden="1"/>
          <p:cNvGrpSpPr>
            <a:grpSpLocks/>
          </p:cNvGrpSpPr>
          <p:nvPr userDrawn="1"/>
        </p:nvGrpSpPr>
        <p:grpSpPr>
          <a:xfrm>
            <a:off x="2265805" y="3148295"/>
            <a:ext cx="8189135" cy="369332"/>
            <a:chOff x="2265804" y="3155687"/>
            <a:chExt cx="8189134" cy="369332"/>
          </a:xfrm>
        </p:grpSpPr>
        <p:sp>
          <p:nvSpPr>
            <p:cNvPr id="20" name="Textbox" hidden="1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da-DK" sz="1400"/>
                <a:t>&lt;TEXT&gt;</a:t>
              </a:r>
            </a:p>
          </p:txBody>
        </p:sp>
        <p:sp>
          <p:nvSpPr>
            <p:cNvPr id="21" name="Textbox" hidden="1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da-DK" sz="1400"/>
                <a:t>&lt;N&gt;</a:t>
              </a:r>
            </a:p>
          </p:txBody>
        </p:sp>
        <p:sp>
          <p:nvSpPr>
            <p:cNvPr id="22" name="Textbox" hidden="1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da-DK" sz="1400"/>
                <a:t>&lt;P&gt;</a:t>
              </a:r>
            </a:p>
          </p:txBody>
        </p:sp>
        <p:sp>
          <p:nvSpPr>
            <p:cNvPr id="23" name="Textbox" hidden="1"/>
            <p:cNvSpPr txBox="1">
              <a:spLocks/>
            </p:cNvSpPr>
            <p:nvPr userDrawn="1"/>
          </p:nvSpPr>
          <p:spPr>
            <a:xfrm>
              <a:off x="7696160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&lt;TIMESLOT&gt;</a:t>
              </a:r>
            </a:p>
          </p:txBody>
        </p:sp>
        <p:sp>
          <p:nvSpPr>
            <p:cNvPr id="24" name="Textbox" hidden="1"/>
            <p:cNvSpPr txBox="1">
              <a:spLocks/>
            </p:cNvSpPr>
            <p:nvPr userDrawn="1"/>
          </p:nvSpPr>
          <p:spPr>
            <a:xfrm>
              <a:off x="6209330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&lt;RESPONSIBLE&gt;</a:t>
              </a:r>
            </a:p>
          </p:txBody>
        </p:sp>
        <p:sp>
          <p:nvSpPr>
            <p:cNvPr id="25" name="Textbox" hidden="1"/>
            <p:cNvSpPr txBox="1">
              <a:spLocks/>
            </p:cNvSpPr>
            <p:nvPr userDrawn="1"/>
          </p:nvSpPr>
          <p:spPr>
            <a:xfrm>
              <a:off x="9043221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/>
                <a:t>&lt;DURATION&gt;</a:t>
              </a:r>
            </a:p>
          </p:txBody>
        </p:sp>
      </p:grpSp>
      <p:grpSp>
        <p:nvGrpSpPr>
          <p:cNvPr id="26" name="SP Agenda Subsection Highlight" hidden="1"/>
          <p:cNvGrpSpPr>
            <a:grpSpLocks/>
          </p:cNvGrpSpPr>
          <p:nvPr userDrawn="1"/>
        </p:nvGrpSpPr>
        <p:grpSpPr>
          <a:xfrm>
            <a:off x="2265804" y="3679627"/>
            <a:ext cx="8189134" cy="369332"/>
            <a:chOff x="2265804" y="3694411"/>
            <a:chExt cx="818913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" name="Textbox" hidden="1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da-DK" sz="1400" b="1"/>
                <a:t>&lt;TEXT&gt;</a:t>
              </a:r>
            </a:p>
          </p:txBody>
        </p:sp>
        <p:sp>
          <p:nvSpPr>
            <p:cNvPr id="28" name="Textbox" hidden="1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da-DK" sz="1400" b="1"/>
                <a:t>&lt;N&gt;</a:t>
              </a:r>
            </a:p>
          </p:txBody>
        </p:sp>
        <p:sp>
          <p:nvSpPr>
            <p:cNvPr id="29" name="Textbox" hidden="1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da-DK" sz="1400" b="1"/>
                <a:t>&lt;P&gt;</a:t>
              </a:r>
            </a:p>
          </p:txBody>
        </p:sp>
        <p:sp>
          <p:nvSpPr>
            <p:cNvPr id="30" name="Textbox" hidden="1"/>
            <p:cNvSpPr txBox="1">
              <a:spLocks/>
            </p:cNvSpPr>
            <p:nvPr userDrawn="1"/>
          </p:nvSpPr>
          <p:spPr>
            <a:xfrm>
              <a:off x="7696160" y="3694411"/>
              <a:ext cx="1257061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&lt;TIMESLOT&gt;</a:t>
              </a:r>
            </a:p>
          </p:txBody>
        </p:sp>
        <p:sp>
          <p:nvSpPr>
            <p:cNvPr id="31" name="Textbox" hidden="1"/>
            <p:cNvSpPr txBox="1">
              <a:spLocks/>
            </p:cNvSpPr>
            <p:nvPr userDrawn="1"/>
          </p:nvSpPr>
          <p:spPr>
            <a:xfrm>
              <a:off x="6209330" y="3694411"/>
              <a:ext cx="1388067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&lt;RESPONSIBLE&gt;</a:t>
              </a:r>
            </a:p>
          </p:txBody>
        </p:sp>
        <p:sp>
          <p:nvSpPr>
            <p:cNvPr id="32" name="Textbox" hidden="1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da-DK" sz="1400" b="1"/>
                <a:t>&lt;DURATION&gt;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B971D07-3ED0-4C9B-B2E7-F2EE33BB61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6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B829306-031B-49E6-9F57-C8A28E11099A}"/>
              </a:ext>
            </a:extLst>
          </p:cNvPr>
          <p:cNvSpPr txBox="1">
            <a:spLocks/>
          </p:cNvSpPr>
          <p:nvPr userDrawn="1">
            <p:custDataLst>
              <p:tags r:id="rId1"/>
            </p:custDataLst>
          </p:nvPr>
        </p:nvSpPr>
        <p:spPr>
          <a:xfrm>
            <a:off x="11030261" y="336080"/>
            <a:ext cx="622300" cy="215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5D9B90-38D2-4E45-96DD-D92E9D2EA7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401C8E-BD57-47A7-B577-E5E0B381EB59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7" y="0"/>
            <a:ext cx="12192404" cy="3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56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3272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82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0004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3203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92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[Pattern 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37309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052B845-416E-4536-B635-E0CC1FE222B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 bwMode="gray">
          <a:xfrm>
            <a:off x="8777140" y="5958606"/>
            <a:ext cx="3416060" cy="8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396" y="0"/>
            <a:ext cx="12192407" cy="3787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988" y="3933645"/>
            <a:ext cx="8464550" cy="615553"/>
          </a:xfrm>
        </p:spPr>
        <p:txBody>
          <a:bodyPr anchor="t" anchorCtr="0"/>
          <a:lstStyle>
            <a:lvl1pPr algn="l">
              <a:defRPr sz="4000" b="0" spc="-100" baseline="0"/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988" y="5306096"/>
            <a:ext cx="8464550" cy="56606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a-DK" noProof="0"/>
              <a:t>Click here to edit sub-master format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B1D3A-2C96-4BD1-AA14-C130E6A4E80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921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0429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3152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7182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1474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0408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5551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52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00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2724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275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C0FB801-DCBB-4E7A-9942-CC3928A003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02810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C0FB801-DCBB-4E7A-9942-CC3928A00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96953EA-4522-4DF5-9807-6FA3B9118F0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0" y="1419225"/>
            <a:ext cx="5399089" cy="4452938"/>
          </a:xfrm>
        </p:spPr>
        <p:txBody>
          <a:bodyPr/>
          <a:lstStyle>
            <a:lvl1pPr marL="342000" indent="-3420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378450" algn="r"/>
              </a:tabLst>
              <a:defRPr/>
            </a:lvl1pPr>
            <a:lvl2pPr marL="342000" indent="0" defTabSz="631825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378450" algn="r"/>
              </a:tabLst>
              <a:defRPr baseline="0"/>
            </a:lvl2pPr>
            <a:lvl3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302125" algn="l"/>
              </a:tabLst>
              <a:defRPr/>
            </a:lvl3pPr>
            <a:lvl4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34200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lang="da-DK" noProof="0"/>
              <a:t>Please click here to edit master format</a:t>
            </a:r>
            <a:endParaRPr lang="da-DK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BADF3-E434-43C2-A412-DA9AC53FC6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66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9031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CD90-1539-42C8-ABB9-21A5CAACC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43B3F-557F-47C7-A477-B610E97E5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A1681-9FB9-4C6C-8D6C-E9E09E3F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B7B8-A011-45C4-B38B-6A58D940329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33F40-19C1-4C84-8C17-5E030E37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BF553-924D-4EA6-82EB-149CD9DC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EEB0-666C-42A9-91C1-2C2DFA23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5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C74B-2906-4A3B-955E-0538B149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AB15-4200-4745-A6EF-2E502AA6F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09737-FAD6-41AC-AA35-3FA07723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B7B8-A011-45C4-B38B-6A58D940329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CDEDF-B25B-4A78-9052-55B9BA2F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0B9A-B19E-4126-B375-055F0CF4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EEB0-666C-42A9-91C1-2C2DFA23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77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FAE96-0D6C-4B23-9580-E23C4324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C037A-ED44-42C1-998E-49E2D4702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A157B-980A-49CB-91F4-69F99130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B7B8-A011-45C4-B38B-6A58D940329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21786-EA32-4D4D-B455-F21A4D7C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37C31-6411-406F-8B19-5DABFA45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EEB0-666C-42A9-91C1-2C2DFA23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5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11F0-B4BA-4223-B7BA-BA179E8C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C8004-7816-48F3-BB3E-3E9BA3BF0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6B102-3DAE-49BE-A5D3-B737C6068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36248-000B-46A7-AA1A-ADF79232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B7B8-A011-45C4-B38B-6A58D940329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9B0A8-5FCF-4D8A-B878-48A5CA4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82711-4D4A-48B5-8D4D-E0E66F02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EEB0-666C-42A9-91C1-2C2DFA23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41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EFB51-DC82-4D85-80D0-46D0B6CB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7A5B2-5F8F-4AB4-A2DA-16EFBF3C7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AFECA-2399-4866-B16B-37837BF05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1397B-DEE0-40E3-8969-2AEA09EBE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0A073-86EF-431C-A27E-F493553D9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03B8C-90D1-4052-9FD2-DC4F86E2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B7B8-A011-45C4-B38B-6A58D940329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763860-47ED-4230-B67E-F1BA2C8E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89AE4-1404-40AE-B8F7-2463F3AE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EEB0-666C-42A9-91C1-2C2DFA23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79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2863-1D7F-4D66-A8C0-C9B987B5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A9AF8-4D2E-4A70-93C1-2DCC7886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B7B8-A011-45C4-B38B-6A58D940329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2BC3E-BC87-48AB-BF6B-A9C4FA4C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298FD-C852-4BE6-A015-3D077CAC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EEB0-666C-42A9-91C1-2C2DFA23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585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22580-334D-455E-8CCA-73009798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B7B8-A011-45C4-B38B-6A58D940329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E8227-D4B5-4C05-8665-C8D33A5A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82159-64A7-4E01-8E79-F537BFC0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EEB0-666C-42A9-91C1-2C2DFA23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20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12FC-86E3-4762-AF36-30DF195C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2E5D9-2822-457E-A6F3-08B2B829A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A9E71-EDF5-45BC-90D8-8031BEDA3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BE20C-011F-499B-91DF-E3D48596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B7B8-A011-45C4-B38B-6A58D940329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0A6BD-8322-4EC1-9C84-4BA7FD61F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98F18-A5FA-4918-B886-E16CD53B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EEB0-666C-42A9-91C1-2C2DFA23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50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FD93-4ECC-4206-8167-2A8961E0F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05ED3-C2CA-4E9C-8399-85BD10207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151FD-6544-4FD0-90BB-14CC722CC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FE417-A8AA-415B-A896-548DE9CA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B7B8-A011-45C4-B38B-6A58D940329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C378F-D53F-470E-8FE4-0E902CC6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95C6A-E965-4D47-97BF-6996B8A71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EEB0-666C-42A9-91C1-2C2DFA23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2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4E6AFBA-6F18-49CB-8EEC-662829BCE3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8598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4E6AFBA-6F18-49CB-8EEC-662829BCE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CBFA15D-CED7-4CEF-8BB6-C96DE09EB8F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>
                <a:solidFill>
                  <a:schemeClr val="tx1"/>
                </a:solidFill>
              </a:defRPr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162A27-9CA9-49AB-8C3E-818778AB77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4719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33F0-1FBA-4815-90D0-226E2664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A65E1-D6A4-4733-B791-7DEEDF5E2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6CB18-8EDB-457B-A2C0-05AD198E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B7B8-A011-45C4-B38B-6A58D940329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9AE4A-1A66-4093-AAAE-A024BADC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71683-585B-4EF3-AE54-25DCCB66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EEB0-666C-42A9-91C1-2C2DFA23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83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FDE93-F534-4471-85C9-DEA2C8BC3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85F8A-4BF9-4354-AE20-C83B25DD1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79408-1C13-4F57-B252-0421CF284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B7B8-A011-45C4-B38B-6A58D940329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D4785-B2C3-4320-8F37-002C37BA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EC1DB-448A-45E0-A7C2-DDFE4670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EEB0-666C-42A9-91C1-2C2DFA23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6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5022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6762AD8-C5E8-481E-B10F-BE0146C055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8163" y="1412875"/>
            <a:ext cx="5424487" cy="4459287"/>
          </a:xfrm>
        </p:spPr>
        <p:txBody>
          <a:bodyPr rIns="180000"/>
          <a:lstStyle/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256338" y="1412875"/>
            <a:ext cx="5395124" cy="4459287"/>
          </a:xfrm>
        </p:spPr>
        <p:txBody>
          <a:bodyPr/>
          <a:lstStyle/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14DC6-7A53-41F0-BEFC-2FBE04C8F6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02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05AFC6C-D8AF-410A-BF29-E343E87DD3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1765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05AFC6C-D8AF-410A-BF29-E343E87DD3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651DB51-6CA7-40BF-809D-1016779306D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Click here to edit master format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8164" y="1412875"/>
            <a:ext cx="5425200" cy="4459288"/>
          </a:xfrm>
        </p:spPr>
        <p:txBody>
          <a:bodyPr rIns="180000"/>
          <a:lstStyle/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38162" y="331789"/>
            <a:ext cx="8461376" cy="1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50" b="1"/>
            </a:lvl1pPr>
            <a:lvl2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2pPr>
            <a:lvl3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3pPr>
            <a:lvl4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4pPr>
            <a:lvl5pPr marL="579438" indent="-5794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50" b="1"/>
            </a:lvl5pPr>
          </a:lstStyle>
          <a:p>
            <a:pPr lvl="0"/>
            <a:r>
              <a:rPr lang="da-DK"/>
              <a:t>Title section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56339" y="1412875"/>
            <a:ext cx="5394324" cy="2085644"/>
          </a:xfrm>
          <a:solidFill>
            <a:schemeClr val="bg2"/>
          </a:solidFill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56339" y="3787775"/>
            <a:ext cx="5394324" cy="2084387"/>
          </a:xfrm>
          <a:solidFill>
            <a:schemeClr val="bg2"/>
          </a:solidFill>
        </p:spPr>
        <p:txBody>
          <a:bodyPr/>
          <a:lstStyle/>
          <a:p>
            <a:r>
              <a:rPr lang="da-DK"/>
              <a:t>Click icon to add picture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7066B0-74BC-4928-9349-14B29C9E5B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965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Dark Purp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82447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2BAB0B1-13E1-4AA0-B1A6-4AAF1807F12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12192000" cy="587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3902299"/>
            <a:ext cx="8464550" cy="584775"/>
          </a:xfrm>
        </p:spPr>
        <p:txBody>
          <a:bodyPr anchor="t" anchorCtr="0"/>
          <a:lstStyle>
            <a:lvl1pPr>
              <a:lnSpc>
                <a:spcPct val="95000"/>
              </a:lnSpc>
              <a:defRPr sz="4000" b="0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Please click here to edit master format</a:t>
            </a:r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7B71C-273F-4682-A35A-FA48E30F576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339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[Soft Gray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57141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E79E7D82-46DC-4086-9F0A-67DB1826E6B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da-DK" sz="40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12192000" cy="5873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988" y="3902299"/>
            <a:ext cx="8464550" cy="584775"/>
          </a:xfrm>
        </p:spPr>
        <p:txBody>
          <a:bodyPr anchor="t" anchorCtr="0"/>
          <a:lstStyle>
            <a:lvl1pPr>
              <a:lnSpc>
                <a:spcPct val="95000"/>
              </a:lnSpc>
              <a:defRPr sz="4000" b="0" spc="-100" baseline="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Please click here to edit master format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1F411-28ED-4AE8-B195-DD929865F38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5" y="6108268"/>
            <a:ext cx="1855418" cy="451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44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Relationship Id="rId30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21" Type="http://schemas.openxmlformats.org/officeDocument/2006/relationships/oleObject" Target="../embeddings/oleObject24.bin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ags" Target="../tags/tag71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ags" Target="../tags/tag70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9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9408584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69CF022-08EA-4976-BA2A-BD83D8931C60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a-DK" sz="20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8162" y="648000"/>
            <a:ext cx="846000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a-DK" noProof="0"/>
              <a:t>Click here to edit master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162" y="1412875"/>
            <a:ext cx="8460000" cy="44640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a-DK" noProof="0"/>
              <a:t>Please click here to edit master format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Fifths level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7370" y="6350330"/>
            <a:ext cx="27630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0">
                <a:solidFill>
                  <a:srgbClr val="3C3C3C"/>
                </a:solidFill>
              </a:rPr>
              <a:t>© Siemens Gamesa Renewable Energy S.A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3520498" y="6347155"/>
            <a:ext cx="5513389" cy="15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b="0" dirty="0">
              <a:solidFill>
                <a:srgbClr val="3C3C3C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1030261" y="336080"/>
            <a:ext cx="622300" cy="2159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815D9B90-38D2-4E45-96DD-D92E9D2EA7D7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598663" y="6277075"/>
            <a:ext cx="2052000" cy="330665"/>
          </a:xfrm>
          <a:prstGeom prst="rect">
            <a:avLst/>
          </a:prstGeom>
        </p:spPr>
      </p:pic>
      <p:grpSp>
        <p:nvGrpSpPr>
          <p:cNvPr id="56" name="Gruppieren 55"/>
          <p:cNvGrpSpPr/>
          <p:nvPr/>
        </p:nvGrpSpPr>
        <p:grpSpPr>
          <a:xfrm>
            <a:off x="-217898" y="-285750"/>
            <a:ext cx="12677776" cy="7424964"/>
            <a:chOff x="-217898" y="-285750"/>
            <a:chExt cx="12677776" cy="7424964"/>
          </a:xfrm>
        </p:grpSpPr>
        <p:cxnSp>
          <p:nvCxnSpPr>
            <p:cNvPr id="5" name="Gerade Verbindung 4"/>
            <p:cNvCxnSpPr/>
            <p:nvPr userDrawn="1"/>
          </p:nvCxnSpPr>
          <p:spPr>
            <a:xfrm flipV="1">
              <a:off x="5381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 flipV="1">
              <a:off x="89963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 flipV="1">
              <a:off x="11650663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 flipV="1">
              <a:off x="5381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 flipV="1">
              <a:off x="899715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 flipV="1">
              <a:off x="11650663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 rot="5400000" flipV="1">
              <a:off x="-146459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 rot="5400000" flipV="1">
              <a:off x="-146459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 rot="5400000" flipV="1">
              <a:off x="-146459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 rot="5400000" flipV="1">
              <a:off x="-146459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 flipV="1">
              <a:off x="12388441" y="5802312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 rot="5400000" flipV="1">
              <a:off x="12388441" y="13390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 flipV="1">
              <a:off x="12388441" y="57711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 flipV="1">
              <a:off x="12388441" y="259556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 userDrawn="1"/>
          </p:nvCxnSpPr>
          <p:spPr>
            <a:xfrm flipV="1">
              <a:off x="5966617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>
            <a:xfrm flipV="1">
              <a:off x="6255544" y="-285750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>
            <a:xfrm rot="5400000" flipV="1">
              <a:off x="-146460" y="342820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>
            <a:xfrm rot="5400000" flipV="1">
              <a:off x="-146460" y="3713957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>
            <a:xfrm rot="5400000" flipV="1">
              <a:off x="12388441" y="342820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>
            <a:xfrm rot="5400000" flipV="1">
              <a:off x="12388441" y="3713958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>
            <a:xfrm flipV="1">
              <a:off x="5966617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>
            <a:xfrm flipV="1">
              <a:off x="6255544" y="6996339"/>
              <a:ext cx="0" cy="142875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5"/>
    </p:custDataLst>
    <p:extLst>
      <p:ext uri="{BB962C8B-B14F-4D97-AF65-F5344CB8AC3E}">
        <p14:creationId xmlns:p14="http://schemas.microsoft.com/office/powerpoint/2010/main" val="7235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6" r:id="rId3"/>
    <p:sldLayoutId id="2147483659" r:id="rId4"/>
    <p:sldLayoutId id="2147483650" r:id="rId5"/>
    <p:sldLayoutId id="2147483656" r:id="rId6"/>
    <p:sldLayoutId id="2147483657" r:id="rId7"/>
    <p:sldLayoutId id="2147483651" r:id="rId8"/>
    <p:sldLayoutId id="2147483670" r:id="rId9"/>
    <p:sldLayoutId id="2147483660" r:id="rId10"/>
    <p:sldLayoutId id="2147483663" r:id="rId11"/>
    <p:sldLayoutId id="2147483677" r:id="rId12"/>
    <p:sldLayoutId id="2147483676" r:id="rId13"/>
    <p:sldLayoutId id="2147483662" r:id="rId14"/>
    <p:sldLayoutId id="2147483679" r:id="rId15"/>
    <p:sldLayoutId id="2147483678" r:id="rId16"/>
    <p:sldLayoutId id="2147483654" r:id="rId17"/>
    <p:sldLayoutId id="2147483655" r:id="rId18"/>
    <p:sldLayoutId id="2147483658" r:id="rId19"/>
    <p:sldLayoutId id="2147483673" r:id="rId20"/>
    <p:sldLayoutId id="2147483680" r:id="rId21"/>
    <p:sldLayoutId id="2147483682" r:id="rId22"/>
    <p:sldLayoutId id="2147483683" r:id="rId2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05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orient="horz" pos="890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orient="horz" pos="408" userDrawn="1">
          <p15:clr>
            <a:srgbClr val="F26B43"/>
          </p15:clr>
        </p15:guide>
        <p15:guide id="6" orient="horz" pos="2387" userDrawn="1">
          <p15:clr>
            <a:srgbClr val="F26B43"/>
          </p15:clr>
        </p15:guide>
        <p15:guide id="7" orient="horz" pos="3702" userDrawn="1">
          <p15:clr>
            <a:srgbClr val="F26B43"/>
          </p15:clr>
        </p15:guide>
        <p15:guide id="8" pos="3761" userDrawn="1">
          <p15:clr>
            <a:srgbClr val="F26B43"/>
          </p15:clr>
        </p15:guide>
        <p15:guide id="9" pos="3942" userDrawn="1">
          <p15:clr>
            <a:srgbClr val="F26B43"/>
          </p15:clr>
        </p15:guide>
        <p15:guide id="10" pos="5669" userDrawn="1">
          <p15:clr>
            <a:srgbClr val="F26B43"/>
          </p15:clr>
        </p15:guide>
        <p15:guide id="11" pos="73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E622A98D-8829-4D42-A48E-27E18EF33D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800894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530" imgH="531" progId="TCLayout.ActiveDocument.1">
                  <p:embed/>
                </p:oleObj>
              </mc:Choice>
              <mc:Fallback>
                <p:oleObj name="think-cell Slide" r:id="rId21" imgW="530" imgH="531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E622A98D-8829-4D42-A48E-27E18EF33D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56736631-0652-493B-A2B7-4CDA373B88D8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0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5CE2AB-F694-4F5C-9FA1-A5286C6B8F28}" type="datetimeFigureOut">
              <a:rPr lang="da-DK" smtClean="0"/>
              <a:t>22-02-2023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733BC3-F35D-481C-99BF-82F2BFA3351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7721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8583FC-BE70-4D91-8E7C-E9CFC7D0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E92C4-B1CD-42D2-A7CC-851B09717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C1B2C-2CF0-48C0-8743-4193CAB45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4B7B8-A011-45C4-B38B-6A58D940329C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6DDAC-3F8A-473E-A890-92D62CE8F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63859-6B7B-470C-B462-D31B0C40D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EEB0-666C-42A9-91C1-2C2DFA23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6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7.e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8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0.xml"/><Relationship Id="rId6" Type="http://schemas.openxmlformats.org/officeDocument/2006/relationships/image" Target="../media/image16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04.xml"/><Relationship Id="rId18" Type="http://schemas.openxmlformats.org/officeDocument/2006/relationships/tags" Target="../tags/tag109.xml"/><Relationship Id="rId26" Type="http://schemas.openxmlformats.org/officeDocument/2006/relationships/tags" Target="../tags/tag117.xml"/><Relationship Id="rId39" Type="http://schemas.openxmlformats.org/officeDocument/2006/relationships/tags" Target="../tags/tag130.xml"/><Relationship Id="rId21" Type="http://schemas.openxmlformats.org/officeDocument/2006/relationships/tags" Target="../tags/tag112.xml"/><Relationship Id="rId34" Type="http://schemas.openxmlformats.org/officeDocument/2006/relationships/tags" Target="../tags/tag125.xml"/><Relationship Id="rId42" Type="http://schemas.openxmlformats.org/officeDocument/2006/relationships/tags" Target="../tags/tag133.xml"/><Relationship Id="rId47" Type="http://schemas.openxmlformats.org/officeDocument/2006/relationships/tags" Target="../tags/tag138.xml"/><Relationship Id="rId50" Type="http://schemas.openxmlformats.org/officeDocument/2006/relationships/tags" Target="../tags/tag141.xml"/><Relationship Id="rId55" Type="http://schemas.openxmlformats.org/officeDocument/2006/relationships/chart" Target="../charts/chart1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6" Type="http://schemas.openxmlformats.org/officeDocument/2006/relationships/tags" Target="../tags/tag107.xml"/><Relationship Id="rId29" Type="http://schemas.openxmlformats.org/officeDocument/2006/relationships/tags" Target="../tags/tag120.xml"/><Relationship Id="rId11" Type="http://schemas.openxmlformats.org/officeDocument/2006/relationships/tags" Target="../tags/tag102.xml"/><Relationship Id="rId24" Type="http://schemas.openxmlformats.org/officeDocument/2006/relationships/tags" Target="../tags/tag115.xml"/><Relationship Id="rId32" Type="http://schemas.openxmlformats.org/officeDocument/2006/relationships/tags" Target="../tags/tag123.xml"/><Relationship Id="rId37" Type="http://schemas.openxmlformats.org/officeDocument/2006/relationships/tags" Target="../tags/tag128.xml"/><Relationship Id="rId40" Type="http://schemas.openxmlformats.org/officeDocument/2006/relationships/tags" Target="../tags/tag131.xml"/><Relationship Id="rId45" Type="http://schemas.openxmlformats.org/officeDocument/2006/relationships/tags" Target="../tags/tag136.xml"/><Relationship Id="rId53" Type="http://schemas.openxmlformats.org/officeDocument/2006/relationships/oleObject" Target="../embeddings/oleObject38.bin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19" Type="http://schemas.openxmlformats.org/officeDocument/2006/relationships/tags" Target="../tags/tag110.xml"/><Relationship Id="rId31" Type="http://schemas.openxmlformats.org/officeDocument/2006/relationships/tags" Target="../tags/tag122.xml"/><Relationship Id="rId44" Type="http://schemas.openxmlformats.org/officeDocument/2006/relationships/tags" Target="../tags/tag135.xml"/><Relationship Id="rId52" Type="http://schemas.openxmlformats.org/officeDocument/2006/relationships/notesSlide" Target="../notesSlides/notesSlide10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tags" Target="../tags/tag113.xml"/><Relationship Id="rId27" Type="http://schemas.openxmlformats.org/officeDocument/2006/relationships/tags" Target="../tags/tag118.xml"/><Relationship Id="rId30" Type="http://schemas.openxmlformats.org/officeDocument/2006/relationships/tags" Target="../tags/tag121.xml"/><Relationship Id="rId35" Type="http://schemas.openxmlformats.org/officeDocument/2006/relationships/tags" Target="../tags/tag126.xml"/><Relationship Id="rId43" Type="http://schemas.openxmlformats.org/officeDocument/2006/relationships/tags" Target="../tags/tag134.xml"/><Relationship Id="rId48" Type="http://schemas.openxmlformats.org/officeDocument/2006/relationships/tags" Target="../tags/tag139.xml"/><Relationship Id="rId56" Type="http://schemas.openxmlformats.org/officeDocument/2006/relationships/chart" Target="../charts/chart2.xml"/><Relationship Id="rId8" Type="http://schemas.openxmlformats.org/officeDocument/2006/relationships/tags" Target="../tags/tag99.xml"/><Relationship Id="rId51" Type="http://schemas.openxmlformats.org/officeDocument/2006/relationships/slideLayout" Target="../slideLayouts/slideLayout6.xml"/><Relationship Id="rId3" Type="http://schemas.openxmlformats.org/officeDocument/2006/relationships/tags" Target="../tags/tag94.xml"/><Relationship Id="rId12" Type="http://schemas.openxmlformats.org/officeDocument/2006/relationships/tags" Target="../tags/tag103.xml"/><Relationship Id="rId17" Type="http://schemas.openxmlformats.org/officeDocument/2006/relationships/tags" Target="../tags/tag108.xml"/><Relationship Id="rId25" Type="http://schemas.openxmlformats.org/officeDocument/2006/relationships/tags" Target="../tags/tag116.xml"/><Relationship Id="rId33" Type="http://schemas.openxmlformats.org/officeDocument/2006/relationships/tags" Target="../tags/tag124.xml"/><Relationship Id="rId38" Type="http://schemas.openxmlformats.org/officeDocument/2006/relationships/tags" Target="../tags/tag129.xml"/><Relationship Id="rId46" Type="http://schemas.openxmlformats.org/officeDocument/2006/relationships/tags" Target="../tags/tag137.xml"/><Relationship Id="rId20" Type="http://schemas.openxmlformats.org/officeDocument/2006/relationships/tags" Target="../tags/tag111.xml"/><Relationship Id="rId41" Type="http://schemas.openxmlformats.org/officeDocument/2006/relationships/tags" Target="../tags/tag132.xml"/><Relationship Id="rId54" Type="http://schemas.openxmlformats.org/officeDocument/2006/relationships/image" Target="../media/image7.emf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5" Type="http://schemas.openxmlformats.org/officeDocument/2006/relationships/tags" Target="../tags/tag106.xml"/><Relationship Id="rId23" Type="http://schemas.openxmlformats.org/officeDocument/2006/relationships/tags" Target="../tags/tag114.xml"/><Relationship Id="rId28" Type="http://schemas.openxmlformats.org/officeDocument/2006/relationships/tags" Target="../tags/tag119.xml"/><Relationship Id="rId36" Type="http://schemas.openxmlformats.org/officeDocument/2006/relationships/tags" Target="../tags/tag127.xml"/><Relationship Id="rId49" Type="http://schemas.openxmlformats.org/officeDocument/2006/relationships/tags" Target="../tags/tag14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chart" Target="../charts/chart3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image" Target="../media/image7.emf"/><Relationship Id="rId2" Type="http://schemas.openxmlformats.org/officeDocument/2006/relationships/tags" Target="../tags/tag143.xml"/><Relationship Id="rId16" Type="http://schemas.openxmlformats.org/officeDocument/2006/relationships/oleObject" Target="../embeddings/oleObject39.bin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157.xml"/><Relationship Id="rId21" Type="http://schemas.openxmlformats.org/officeDocument/2006/relationships/image" Target="../media/image7.emf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oleObject" Target="../embeddings/oleObject40.bin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4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4.bin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5.bin"/><Relationship Id="rId4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0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2.xml"/><Relationship Id="rId6" Type="http://schemas.openxmlformats.org/officeDocument/2006/relationships/image" Target="../media/image19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0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1.bin"/><Relationship Id="rId4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6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3.bin"/><Relationship Id="rId4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0.xml"/><Relationship Id="rId6" Type="http://schemas.openxmlformats.org/officeDocument/2006/relationships/image" Target="../media/image20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1.xml"/><Relationship Id="rId5" Type="http://schemas.openxmlformats.org/officeDocument/2006/relationships/image" Target="../media/image21.png"/><Relationship Id="rId4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7.bin"/><Relationship Id="rId4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4.xml"/><Relationship Id="rId5" Type="http://schemas.openxmlformats.org/officeDocument/2006/relationships/image" Target="../media/image12.jpe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5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6.xml"/><Relationship Id="rId5" Type="http://schemas.openxmlformats.org/officeDocument/2006/relationships/image" Target="../media/image13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BA0C46B-8E1E-4531-984C-2FDE96CE78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0722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BA0C46B-8E1E-4531-984C-2FDE96CE7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46BF5D5-8826-4AF5-8FEC-845192AF5E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40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34988" y="3933645"/>
            <a:ext cx="8464550" cy="615553"/>
          </a:xfrm>
        </p:spPr>
        <p:txBody>
          <a:bodyPr vert="horz"/>
          <a:lstStyle/>
          <a:p>
            <a:r>
              <a:rPr lang="da-DK" dirty="0"/>
              <a:t>Generalforsamling</a:t>
            </a:r>
            <a:r>
              <a:rPr lang="da-DK" noProof="0" dirty="0"/>
              <a:t>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da-DK" noProof="0" dirty="0"/>
              <a:t>Hotel </a:t>
            </a:r>
            <a:r>
              <a:rPr lang="da-DK" noProof="0" dirty="0" err="1"/>
              <a:t>Eyde</a:t>
            </a:r>
            <a:r>
              <a:rPr lang="da-DK" noProof="0" dirty="0"/>
              <a:t>, Herning, 23-02-2022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37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9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AC49B-5E20-4AB4-8229-4C22BC73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645" y="685799"/>
            <a:ext cx="8001000" cy="2971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i="1" dirty="0">
                <a:latin typeface="Comic Sans MS"/>
              </a:rPr>
              <a:t>2020</a:t>
            </a:r>
            <a:br>
              <a:rPr lang="en-US" sz="4800" b="1" i="1" dirty="0">
                <a:latin typeface="Comic Sans MS"/>
              </a:rPr>
            </a:br>
            <a:r>
              <a:rPr lang="en-US" sz="4800" b="1" i="1" dirty="0">
                <a:latin typeface="Comic Sans MS"/>
              </a:rPr>
              <a:t>IALT 1.271 DELTAGERE</a:t>
            </a:r>
            <a:br>
              <a:rPr lang="en-US" sz="4800" b="1" i="1" dirty="0">
                <a:latin typeface="Comic Sans MS" panose="030F0702030302020204" pitchFamily="66" charset="0"/>
              </a:rPr>
            </a:br>
            <a:endParaRPr lang="en-US" sz="2000" b="1" i="1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D3795-4130-41B5-A393-34B028EEB716}"/>
              </a:ext>
            </a:extLst>
          </p:cNvPr>
          <p:cNvSpPr txBox="1"/>
          <p:nvPr/>
        </p:nvSpPr>
        <p:spPr>
          <a:xfrm>
            <a:off x="1225421" y="2923401"/>
            <a:ext cx="8979157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latin typeface="Comic Sans MS"/>
              </a:rPr>
              <a:t>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/>
                <a:ea typeface="+mn-ea"/>
                <a:cs typeface="+mn-cs"/>
              </a:rPr>
              <a:t>I ALT </a:t>
            </a:r>
            <a:r>
              <a:rPr lang="en-US" sz="4800" dirty="0">
                <a:latin typeface="Comic Sans MS"/>
              </a:rPr>
              <a:t>2.526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/>
                <a:ea typeface="+mn-ea"/>
                <a:cs typeface="+mn-cs"/>
              </a:rPr>
              <a:t> DELTAGERE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/>
            </a:endParaRPr>
          </a:p>
          <a:p>
            <a:pPr algn="ctr">
              <a:defRPr/>
            </a:pPr>
            <a:r>
              <a:rPr lang="en-US" sz="3600" dirty="0">
                <a:latin typeface="Comic Sans MS"/>
              </a:rPr>
              <a:t>(1.705 </a:t>
            </a:r>
            <a:r>
              <a:rPr lang="en-US" sz="3600" dirty="0" err="1">
                <a:latin typeface="Comic Sans MS"/>
              </a:rPr>
              <a:t>medlemmer</a:t>
            </a:r>
            <a:r>
              <a:rPr lang="en-US" sz="3600" dirty="0">
                <a:latin typeface="Comic Sans MS"/>
              </a:rPr>
              <a:t> + 821 Partner/</a:t>
            </a:r>
            <a:r>
              <a:rPr lang="en-US" sz="3600" dirty="0" err="1">
                <a:latin typeface="Comic Sans MS"/>
              </a:rPr>
              <a:t>Børn</a:t>
            </a:r>
            <a:r>
              <a:rPr lang="en-US" sz="3600" dirty="0">
                <a:latin typeface="Comic Sans MS"/>
              </a:rPr>
              <a:t>)</a:t>
            </a:r>
            <a:endParaRPr lang="en-US" sz="48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6920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9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AC49B-5E20-4AB4-8229-4C22BC73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74" y="749299"/>
            <a:ext cx="5107214" cy="581115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2000" b="1" i="1" dirty="0">
                <a:latin typeface="Comic Sans MS" panose="030F0702030302020204" pitchFamily="66" charset="0"/>
              </a:rPr>
            </a:br>
            <a:br>
              <a:rPr lang="en-US" sz="2000" b="1" i="1" dirty="0">
                <a:latin typeface="Comic Sans MS"/>
              </a:rPr>
            </a:br>
            <a:r>
              <a:rPr lang="en-US" sz="1400" b="1" i="1" dirty="0" err="1">
                <a:latin typeface="Comic Sans MS"/>
              </a:rPr>
              <a:t>oNLINE</a:t>
            </a:r>
            <a:r>
              <a:rPr lang="en-US" sz="1400" b="1" i="1" dirty="0">
                <a:latin typeface="Comic Sans MS"/>
              </a:rPr>
              <a:t> </a:t>
            </a:r>
            <a:r>
              <a:rPr lang="en-US" sz="2000" b="1" i="1" dirty="0">
                <a:latin typeface="Comic Sans MS"/>
              </a:rPr>
              <a:t>                         9   </a:t>
            </a:r>
            <a:br>
              <a:rPr lang="en-US" sz="2000" b="1" i="1" dirty="0">
                <a:latin typeface="Comic Sans MS"/>
              </a:rPr>
            </a:br>
            <a:r>
              <a:rPr lang="en-US" sz="1100" b="1" i="1" dirty="0">
                <a:latin typeface="Comic Sans MS"/>
              </a:rPr>
              <a:t>(Blomster, gin, yoga, </a:t>
            </a:r>
            <a:r>
              <a:rPr lang="en-US" sz="1100" b="1" i="1" dirty="0" err="1">
                <a:latin typeface="Comic Sans MS"/>
              </a:rPr>
              <a:t>ost</a:t>
            </a:r>
            <a:r>
              <a:rPr lang="en-US" sz="1100" b="1" i="1" dirty="0">
                <a:latin typeface="Comic Sans MS"/>
              </a:rPr>
              <a:t>, bingo, </a:t>
            </a:r>
            <a:r>
              <a:rPr lang="en-US" sz="1100" b="1" i="1" dirty="0" err="1">
                <a:latin typeface="Comic Sans MS"/>
              </a:rPr>
              <a:t>øl</a:t>
            </a:r>
            <a:r>
              <a:rPr lang="en-US" sz="1100" b="1" i="1" dirty="0">
                <a:latin typeface="Comic Sans MS"/>
              </a:rPr>
              <a:t>, </a:t>
            </a:r>
            <a:r>
              <a:rPr lang="en-US" sz="1100" b="1" i="1" dirty="0" err="1">
                <a:latin typeface="Comic Sans MS"/>
              </a:rPr>
              <a:t>coctails</a:t>
            </a:r>
            <a:r>
              <a:rPr lang="en-US" sz="1100" b="1" i="1" dirty="0">
                <a:latin typeface="Comic Sans MS"/>
              </a:rPr>
              <a:t>) </a:t>
            </a:r>
            <a:r>
              <a:rPr lang="en-US" sz="2000" b="1" i="1" dirty="0">
                <a:latin typeface="Comic Sans MS"/>
              </a:rPr>
              <a:t> </a:t>
            </a:r>
            <a:br>
              <a:rPr lang="en-US" sz="2000" b="1" i="1" dirty="0">
                <a:latin typeface="Comic Sans MS"/>
              </a:rPr>
            </a:br>
            <a:r>
              <a:rPr lang="en-US" sz="1400" b="1" i="1" dirty="0">
                <a:latin typeface="Comic Sans MS"/>
              </a:rPr>
              <a:t>AFLYST </a:t>
            </a:r>
            <a:r>
              <a:rPr lang="en-US" sz="2000" b="1" i="1" dirty="0">
                <a:latin typeface="Comic Sans MS"/>
              </a:rPr>
              <a:t>                         8</a:t>
            </a:r>
            <a:br>
              <a:rPr lang="en-US" sz="2000" b="1" i="1" dirty="0">
                <a:latin typeface="Comic Sans MS"/>
              </a:rPr>
            </a:br>
            <a:r>
              <a:rPr lang="en-US" sz="1100" b="1" i="1" dirty="0">
                <a:latin typeface="Comic Sans MS"/>
              </a:rPr>
              <a:t>(ski, comedy, golf, </a:t>
            </a:r>
            <a:r>
              <a:rPr lang="en-US" sz="1100" b="1" i="1" dirty="0" err="1">
                <a:latin typeface="Comic Sans MS"/>
              </a:rPr>
              <a:t>koncert</a:t>
            </a:r>
            <a:r>
              <a:rPr lang="en-US" sz="1100" b="1" i="1" dirty="0">
                <a:latin typeface="Comic Sans MS"/>
              </a:rPr>
              <a:t>, tennis, mode, </a:t>
            </a:r>
            <a:r>
              <a:rPr lang="en-US" sz="1100" b="1" i="1" dirty="0" err="1">
                <a:latin typeface="Comic Sans MS"/>
              </a:rPr>
              <a:t>beton</a:t>
            </a:r>
            <a:r>
              <a:rPr lang="en-US" sz="1100" b="1" i="1" dirty="0">
                <a:latin typeface="Comic Sans MS"/>
              </a:rPr>
              <a:t>)</a:t>
            </a:r>
            <a:br>
              <a:rPr lang="en-US" sz="1100" b="1" i="1" dirty="0">
                <a:latin typeface="Comic Sans MS" panose="030F0702030302020204" pitchFamily="66" charset="0"/>
              </a:rPr>
            </a:br>
            <a:r>
              <a:rPr lang="en-US" sz="1400" b="1" i="1" dirty="0">
                <a:latin typeface="Comic Sans MS"/>
              </a:rPr>
              <a:t>Teater                          2</a:t>
            </a:r>
            <a:br>
              <a:rPr lang="en-US" sz="1400" b="1" i="1" dirty="0">
                <a:latin typeface="Comic Sans MS"/>
              </a:rPr>
            </a:br>
            <a:r>
              <a:rPr lang="en-US" sz="1400" b="1" i="1" dirty="0" err="1">
                <a:latin typeface="Comic Sans MS"/>
              </a:rPr>
              <a:t>Coctail</a:t>
            </a:r>
            <a:r>
              <a:rPr lang="en-US" sz="1400" b="1" i="1" dirty="0">
                <a:latin typeface="Comic Sans MS"/>
              </a:rPr>
              <a:t>/vin </a:t>
            </a:r>
            <a:r>
              <a:rPr lang="en-US" sz="1400" b="1" i="1" dirty="0" err="1">
                <a:latin typeface="Comic Sans MS"/>
              </a:rPr>
              <a:t>smagning</a:t>
            </a:r>
            <a:r>
              <a:rPr lang="en-US" sz="1400" b="1" i="1" dirty="0">
                <a:latin typeface="Comic Sans MS"/>
              </a:rPr>
              <a:t>     3</a:t>
            </a:r>
            <a:br>
              <a:rPr lang="en-US" sz="1400" b="1" i="1" dirty="0">
                <a:latin typeface="Comic Sans MS" panose="030F0702030302020204" pitchFamily="66" charset="0"/>
              </a:rPr>
            </a:br>
            <a:r>
              <a:rPr lang="en-US" sz="1400" b="1" i="1" dirty="0" err="1">
                <a:latin typeface="Comic Sans MS"/>
              </a:rPr>
              <a:t>koncert</a:t>
            </a:r>
            <a:r>
              <a:rPr lang="en-US" sz="1400" b="1" i="1" dirty="0">
                <a:latin typeface="Comic Sans MS"/>
              </a:rPr>
              <a:t>                        3</a:t>
            </a:r>
            <a:br>
              <a:rPr lang="en-US" sz="1400" b="1" i="1" dirty="0">
                <a:latin typeface="Comic Sans MS" panose="030F0702030302020204" pitchFamily="66" charset="0"/>
              </a:rPr>
            </a:br>
            <a:r>
              <a:rPr lang="en-US" sz="1400" b="1" i="1" dirty="0">
                <a:latin typeface="Comic Sans MS"/>
              </a:rPr>
              <a:t>Golf                            4</a:t>
            </a:r>
            <a:br>
              <a:rPr lang="en-US" sz="1400" b="1" i="1" dirty="0">
                <a:latin typeface="Comic Sans MS"/>
              </a:rPr>
            </a:br>
            <a:r>
              <a:rPr lang="en-US" sz="1400" b="1" i="1" dirty="0">
                <a:latin typeface="Comic Sans MS"/>
              </a:rPr>
              <a:t>motion  </a:t>
            </a:r>
            <a:r>
              <a:rPr lang="en-US" sz="2000" b="1" i="1" dirty="0">
                <a:latin typeface="Comic Sans MS"/>
              </a:rPr>
              <a:t>                      9</a:t>
            </a:r>
            <a:br>
              <a:rPr lang="en-US" sz="2000" b="1" i="1" dirty="0">
                <a:latin typeface="Comic Sans MS"/>
              </a:rPr>
            </a:br>
            <a:r>
              <a:rPr lang="en-US" sz="1100" b="1" i="1" dirty="0">
                <a:latin typeface="Comic Sans MS"/>
              </a:rPr>
              <a:t>(yoga, </a:t>
            </a:r>
            <a:r>
              <a:rPr lang="en-US" sz="1100" b="1" i="1" dirty="0" err="1">
                <a:latin typeface="Comic Sans MS"/>
              </a:rPr>
              <a:t>fodbold</a:t>
            </a:r>
            <a:r>
              <a:rPr lang="en-US" sz="1100" b="1" i="1" dirty="0">
                <a:latin typeface="Comic Sans MS"/>
              </a:rPr>
              <a:t>, </a:t>
            </a:r>
            <a:r>
              <a:rPr lang="en-US" sz="1100" b="1" i="1" dirty="0" err="1">
                <a:latin typeface="Comic Sans MS"/>
              </a:rPr>
              <a:t>mtb</a:t>
            </a:r>
            <a:r>
              <a:rPr lang="en-US" sz="1100" b="1" i="1" dirty="0">
                <a:latin typeface="Comic Sans MS"/>
              </a:rPr>
              <a:t>, </a:t>
            </a:r>
            <a:r>
              <a:rPr lang="en-US" sz="1100" b="1" i="1" dirty="0" err="1">
                <a:latin typeface="Comic Sans MS"/>
              </a:rPr>
              <a:t>padel</a:t>
            </a:r>
            <a:r>
              <a:rPr lang="en-US" sz="1100" b="1" i="1" dirty="0">
                <a:latin typeface="Comic Sans MS"/>
              </a:rPr>
              <a:t> tennis, aqua </a:t>
            </a:r>
            <a:r>
              <a:rPr lang="en-US" sz="1100" b="1" i="1" dirty="0" err="1">
                <a:latin typeface="Comic Sans MS"/>
              </a:rPr>
              <a:t>o.s.v.</a:t>
            </a:r>
            <a:r>
              <a:rPr lang="en-US" sz="1100" b="1" i="1" dirty="0">
                <a:latin typeface="Comic Sans MS"/>
              </a:rPr>
              <a:t>)</a:t>
            </a:r>
            <a:br>
              <a:rPr lang="en-US" dirty="0"/>
            </a:br>
            <a:r>
              <a:rPr lang="en-US" sz="1600" b="1" i="1" dirty="0" err="1">
                <a:latin typeface="Comic Sans MS"/>
              </a:rPr>
              <a:t>spise</a:t>
            </a:r>
            <a:r>
              <a:rPr lang="en-US" sz="1600" b="1" i="1" dirty="0">
                <a:latin typeface="Comic Sans MS"/>
              </a:rPr>
              <a:t>                           5</a:t>
            </a:r>
            <a:br>
              <a:rPr lang="en-US" sz="1600" b="1" i="1" dirty="0">
                <a:latin typeface="Comic Sans MS"/>
              </a:rPr>
            </a:br>
            <a:r>
              <a:rPr lang="en-US" sz="1600" b="1" i="1" dirty="0">
                <a:latin typeface="Comic Sans MS"/>
              </a:rPr>
              <a:t>mode                           1</a:t>
            </a:r>
            <a:br>
              <a:rPr lang="en-US" sz="1600" b="1" i="1" dirty="0">
                <a:latin typeface="Comic Sans MS"/>
              </a:rPr>
            </a:br>
            <a:r>
              <a:rPr lang="en-US" sz="1600" b="1" i="1" dirty="0" err="1">
                <a:latin typeface="Comic Sans MS"/>
              </a:rPr>
              <a:t>biler</a:t>
            </a:r>
            <a:r>
              <a:rPr lang="en-US" sz="1600" b="1" i="1" dirty="0">
                <a:latin typeface="Comic Sans MS"/>
              </a:rPr>
              <a:t>                           1</a:t>
            </a:r>
            <a:br>
              <a:rPr lang="en-US" sz="1600" b="1" i="1" dirty="0">
                <a:latin typeface="Comic Sans MS"/>
              </a:rPr>
            </a:br>
            <a:r>
              <a:rPr lang="en-US" sz="1600" b="1" i="1" dirty="0">
                <a:latin typeface="Comic Sans MS"/>
              </a:rPr>
              <a:t>bio                             3</a:t>
            </a:r>
            <a:br>
              <a:rPr lang="en-US" sz="1600" b="1" i="1" dirty="0">
                <a:latin typeface="Comic Sans MS"/>
              </a:rPr>
            </a:br>
            <a:r>
              <a:rPr lang="en-US" sz="1600" b="1" i="1" dirty="0" err="1">
                <a:latin typeface="Comic Sans MS"/>
              </a:rPr>
              <a:t>weekendtur</a:t>
            </a:r>
            <a:r>
              <a:rPr lang="en-US" sz="1600" b="1" i="1" dirty="0">
                <a:latin typeface="Comic Sans MS"/>
              </a:rPr>
              <a:t>                  1</a:t>
            </a:r>
            <a:br>
              <a:rPr lang="en-US" sz="1600" b="1" i="1" dirty="0">
                <a:latin typeface="Comic Sans MS"/>
              </a:rPr>
            </a:br>
            <a:r>
              <a:rPr lang="en-US" sz="1600" b="1" i="1" dirty="0">
                <a:latin typeface="Comic Sans MS"/>
              </a:rPr>
              <a:t>escape room                 2</a:t>
            </a:r>
            <a:br>
              <a:rPr lang="en-US" sz="1600" b="1" i="1" dirty="0">
                <a:latin typeface="Comic Sans MS"/>
              </a:rPr>
            </a:br>
            <a:r>
              <a:rPr lang="en-US" sz="1600" b="1" i="1" dirty="0" err="1">
                <a:latin typeface="Comic Sans MS"/>
              </a:rPr>
              <a:t>djurs</a:t>
            </a:r>
            <a:r>
              <a:rPr lang="en-US" sz="1600" b="1" i="1" dirty="0">
                <a:latin typeface="Comic Sans MS"/>
              </a:rPr>
              <a:t> </a:t>
            </a:r>
            <a:r>
              <a:rPr lang="en-US" sz="1600" b="1" i="1" dirty="0" err="1">
                <a:latin typeface="Comic Sans MS"/>
              </a:rPr>
              <a:t>sommerland</a:t>
            </a:r>
            <a:r>
              <a:rPr lang="en-US" sz="1600" b="1" i="1" dirty="0">
                <a:latin typeface="Comic Sans MS"/>
              </a:rPr>
              <a:t>         1</a:t>
            </a:r>
            <a:br>
              <a:rPr lang="en-US" sz="1600" dirty="0"/>
            </a:br>
            <a:r>
              <a:rPr lang="en-US" sz="1600" b="1" i="1" dirty="0" err="1">
                <a:latin typeface="Comic Sans MS"/>
              </a:rPr>
              <a:t>keramikmaling</a:t>
            </a:r>
            <a:r>
              <a:rPr lang="en-US" sz="1600" b="1" i="1" dirty="0">
                <a:latin typeface="Comic Sans MS"/>
              </a:rPr>
              <a:t>              1</a:t>
            </a:r>
            <a:br>
              <a:rPr lang="en-US" sz="1600" b="1" i="1" dirty="0">
                <a:latin typeface="Comic Sans MS"/>
              </a:rPr>
            </a:br>
            <a:r>
              <a:rPr lang="en-US" sz="1600" b="1" i="1" dirty="0" err="1">
                <a:latin typeface="Comic Sans MS"/>
              </a:rPr>
              <a:t>bryg</a:t>
            </a:r>
            <a:r>
              <a:rPr lang="en-US" sz="1600" b="1" i="1" dirty="0">
                <a:latin typeface="Comic Sans MS"/>
              </a:rPr>
              <a:t> </a:t>
            </a:r>
            <a:r>
              <a:rPr lang="en-US" sz="1600" b="1" i="1" dirty="0" err="1">
                <a:latin typeface="Comic Sans MS"/>
              </a:rPr>
              <a:t>selv</a:t>
            </a:r>
            <a:r>
              <a:rPr lang="en-US" sz="1600" b="1" i="1" dirty="0">
                <a:latin typeface="Comic Sans MS"/>
              </a:rPr>
              <a:t> </a:t>
            </a:r>
            <a:r>
              <a:rPr lang="en-US" sz="1600" b="1" i="1" dirty="0" err="1">
                <a:latin typeface="Comic Sans MS"/>
              </a:rPr>
              <a:t>øl</a:t>
            </a:r>
            <a:r>
              <a:rPr lang="en-US" sz="1600" b="1" i="1" dirty="0">
                <a:latin typeface="Comic Sans MS"/>
              </a:rPr>
              <a:t>                 1</a:t>
            </a:r>
            <a:br>
              <a:rPr lang="en-US" sz="1600" b="1" i="1" dirty="0">
                <a:latin typeface="Comic Sans MS"/>
              </a:rPr>
            </a:br>
            <a:r>
              <a:rPr lang="en-US" sz="1600" b="1" i="1" dirty="0" err="1">
                <a:latin typeface="Comic Sans MS"/>
              </a:rPr>
              <a:t>chokolade</a:t>
            </a:r>
            <a:r>
              <a:rPr lang="en-US" sz="1600" b="1" i="1" dirty="0">
                <a:latin typeface="Comic Sans MS"/>
              </a:rPr>
              <a:t>                   2</a:t>
            </a:r>
            <a:br>
              <a:rPr lang="en-US" sz="1600" b="1" i="1" dirty="0">
                <a:latin typeface="Comic Sans MS"/>
              </a:rPr>
            </a:br>
            <a:r>
              <a:rPr lang="en-US" sz="1600" b="1" i="1" dirty="0" err="1">
                <a:latin typeface="Comic Sans MS"/>
              </a:rPr>
              <a:t>tivoli</a:t>
            </a:r>
            <a:r>
              <a:rPr lang="en-US" sz="1600" b="1" i="1" dirty="0">
                <a:latin typeface="Comic Sans MS"/>
              </a:rPr>
              <a:t> m. show             1</a:t>
            </a:r>
            <a:br>
              <a:rPr lang="en-US" sz="1600" b="1" i="1" dirty="0">
                <a:latin typeface="Comic Sans MS"/>
              </a:rPr>
            </a:br>
            <a:r>
              <a:rPr lang="en-US" sz="1600" b="1" i="1" dirty="0" err="1">
                <a:latin typeface="Comic Sans MS"/>
              </a:rPr>
              <a:t>jagt</a:t>
            </a:r>
            <a:r>
              <a:rPr lang="en-US" sz="1600" b="1" i="1" dirty="0">
                <a:latin typeface="Comic Sans MS"/>
              </a:rPr>
              <a:t>                           1</a:t>
            </a:r>
            <a:br>
              <a:rPr lang="en-US" sz="1600" b="1" i="1" dirty="0">
                <a:latin typeface="Comic Sans MS"/>
              </a:rPr>
            </a:br>
            <a:r>
              <a:rPr lang="en-US" sz="1600" b="1" i="1" dirty="0">
                <a:latin typeface="Comic Sans MS"/>
              </a:rPr>
              <a:t>gl. By </a:t>
            </a:r>
            <a:r>
              <a:rPr lang="en-US" sz="1600" b="1" i="1" dirty="0" err="1">
                <a:latin typeface="Comic Sans MS"/>
              </a:rPr>
              <a:t>århus</a:t>
            </a:r>
            <a:r>
              <a:rPr lang="en-US" sz="1600" b="1" i="1" dirty="0">
                <a:latin typeface="Comic Sans MS"/>
              </a:rPr>
              <a:t>                 1</a:t>
            </a:r>
            <a:br>
              <a:rPr lang="en-US" sz="2000" b="1" i="1" dirty="0">
                <a:latin typeface="Comic Sans MS"/>
              </a:rPr>
            </a:br>
            <a:br>
              <a:rPr lang="en-US" sz="2000" b="1" i="1" dirty="0">
                <a:latin typeface="Comic Sans MS"/>
              </a:rPr>
            </a:br>
            <a:br>
              <a:rPr lang="en-US" sz="2000" b="1" i="1" dirty="0">
                <a:latin typeface="Comic Sans MS"/>
              </a:rPr>
            </a:br>
            <a:r>
              <a:rPr lang="en-US" sz="2000" b="1" i="1" dirty="0">
                <a:latin typeface="Comic Sans MS"/>
              </a:rPr>
              <a:t> </a:t>
            </a:r>
            <a:br>
              <a:rPr lang="en-US" sz="4800" b="1" i="1" dirty="0">
                <a:latin typeface="Comic Sans MS" panose="030F0702030302020204" pitchFamily="66" charset="0"/>
              </a:rPr>
            </a:br>
            <a:endParaRPr lang="en-US" sz="2000" b="1" i="1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D3795-4130-41B5-A393-34B028EEB716}"/>
              </a:ext>
            </a:extLst>
          </p:cNvPr>
          <p:cNvSpPr txBox="1"/>
          <p:nvPr/>
        </p:nvSpPr>
        <p:spPr>
          <a:xfrm>
            <a:off x="6042349" y="1476853"/>
            <a:ext cx="5813228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i="1" dirty="0">
                <a:latin typeface="Comic Sans MS"/>
              </a:rPr>
              <a:t>HERNING                                               18</a:t>
            </a:r>
          </a:p>
          <a:p>
            <a:pPr>
              <a:defRPr/>
            </a:pPr>
            <a:r>
              <a:rPr lang="en-US" i="1" dirty="0">
                <a:latin typeface="Comic Sans MS"/>
              </a:rPr>
              <a:t>BRANDE                                                 10</a:t>
            </a:r>
          </a:p>
          <a:p>
            <a:pPr>
              <a:defRPr/>
            </a:pPr>
            <a:r>
              <a:rPr lang="en-US" i="1" dirty="0">
                <a:latin typeface="Comic Sans MS"/>
              </a:rPr>
              <a:t>VEJLE                                                     5                ÅRHUS                                                   4</a:t>
            </a:r>
          </a:p>
          <a:p>
            <a:pPr>
              <a:defRPr/>
            </a:pPr>
            <a:r>
              <a:rPr lang="en-US" i="1" dirty="0">
                <a:latin typeface="Comic Sans MS"/>
              </a:rPr>
              <a:t>SILKEBORG                                           2</a:t>
            </a:r>
          </a:p>
          <a:p>
            <a:pPr>
              <a:defRPr/>
            </a:pPr>
            <a:r>
              <a:rPr lang="en-US" i="1" dirty="0">
                <a:latin typeface="Comic Sans MS"/>
              </a:rPr>
              <a:t>JUELSMINDE                                       1</a:t>
            </a:r>
          </a:p>
          <a:p>
            <a:pPr>
              <a:defRPr/>
            </a:pPr>
            <a:r>
              <a:rPr lang="en-US" i="1" dirty="0">
                <a:latin typeface="Comic Sans MS"/>
              </a:rPr>
              <a:t>HORSENS                                             1</a:t>
            </a:r>
          </a:p>
          <a:p>
            <a:pPr>
              <a:defRPr/>
            </a:pPr>
            <a:r>
              <a:rPr lang="en-US" i="1" dirty="0">
                <a:latin typeface="Comic Sans MS"/>
              </a:rPr>
              <a:t>HØJER                                                  1                   </a:t>
            </a:r>
          </a:p>
          <a:p>
            <a:pPr>
              <a:defRPr/>
            </a:pPr>
            <a:r>
              <a:rPr lang="en-US" i="1" dirty="0">
                <a:latin typeface="Comic Sans MS"/>
              </a:rPr>
              <a:t>KØBENHAVN                                        1</a:t>
            </a:r>
          </a:p>
          <a:p>
            <a:pPr>
              <a:defRPr/>
            </a:pPr>
            <a:r>
              <a:rPr lang="en-US" i="1" dirty="0">
                <a:latin typeface="Comic Sans MS"/>
              </a:rPr>
              <a:t>BØRKOP                                                1</a:t>
            </a:r>
          </a:p>
          <a:p>
            <a:pPr>
              <a:defRPr/>
            </a:pPr>
            <a:r>
              <a:rPr lang="en-US" i="1" dirty="0">
                <a:latin typeface="Comic Sans MS"/>
              </a:rPr>
              <a:t>TJELE                                                   1</a:t>
            </a:r>
          </a:p>
          <a:p>
            <a:pPr>
              <a:defRPr/>
            </a:pPr>
            <a:r>
              <a:rPr lang="en-US" i="1" dirty="0">
                <a:latin typeface="Comic Sans MS"/>
              </a:rPr>
              <a:t>ODENSE                                               1  </a:t>
            </a:r>
          </a:p>
          <a:p>
            <a:pPr>
              <a:defRPr/>
            </a:pPr>
            <a:r>
              <a:rPr lang="en-US" i="1" dirty="0">
                <a:latin typeface="Comic Sans MS"/>
              </a:rPr>
              <a:t>NIMTOFTE                                          1</a:t>
            </a:r>
          </a:p>
          <a:p>
            <a:pPr>
              <a:defRPr/>
            </a:pPr>
            <a:r>
              <a:rPr lang="en-US" i="1" dirty="0">
                <a:latin typeface="Comic Sans MS"/>
              </a:rPr>
              <a:t>RØMØ                                                  1</a:t>
            </a:r>
          </a:p>
          <a:p>
            <a:pPr>
              <a:defRPr/>
            </a:pPr>
            <a:r>
              <a:rPr lang="en-US" i="1" dirty="0">
                <a:latin typeface="Comic Sans MS"/>
              </a:rPr>
              <a:t>KERTEMINDE                                     1</a:t>
            </a:r>
          </a:p>
          <a:p>
            <a:pPr>
              <a:defRPr/>
            </a:pPr>
            <a:r>
              <a:rPr lang="en-US" i="1" dirty="0">
                <a:latin typeface="Comic Sans MS"/>
              </a:rPr>
              <a:t>VAMDRUP                                            1</a:t>
            </a:r>
          </a:p>
          <a:p>
            <a:pPr>
              <a:defRPr/>
            </a:pPr>
            <a:r>
              <a:rPr lang="en-US" i="1" dirty="0">
                <a:latin typeface="Comic Sans MS"/>
              </a:rPr>
              <a:t>BOGENSE                                            1  </a:t>
            </a:r>
          </a:p>
          <a:p>
            <a:pPr>
              <a:defRPr/>
            </a:pPr>
            <a:endParaRPr lang="en-US" sz="1400" i="1" dirty="0">
              <a:latin typeface="Comic Sans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343C-9C62-4AA8-B902-AF5FAB3535C4}"/>
              </a:ext>
            </a:extLst>
          </p:cNvPr>
          <p:cNvSpPr txBox="1"/>
          <p:nvPr/>
        </p:nvSpPr>
        <p:spPr>
          <a:xfrm>
            <a:off x="358775" y="144939"/>
            <a:ext cx="372291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>
                <a:latin typeface="Comic Sans MS"/>
              </a:rPr>
              <a:t>EVENTS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36868-9D2A-4955-94AD-09DBFA073DCB}"/>
              </a:ext>
            </a:extLst>
          </p:cNvPr>
          <p:cNvSpPr txBox="1"/>
          <p:nvPr/>
        </p:nvSpPr>
        <p:spPr>
          <a:xfrm>
            <a:off x="6094185" y="142014"/>
            <a:ext cx="5872842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 i="1" dirty="0">
              <a:latin typeface="Comic Sans MS"/>
            </a:endParaRPr>
          </a:p>
          <a:p>
            <a:pPr algn="ctr"/>
            <a:r>
              <a:rPr lang="en-US" sz="2800" i="1" dirty="0">
                <a:latin typeface="Comic Sans MS"/>
              </a:rPr>
              <a:t>BYER</a:t>
            </a:r>
            <a:endParaRPr lang="en-US" sz="2800" dirty="0"/>
          </a:p>
          <a:p>
            <a:pPr algn="ctr"/>
            <a:endParaRPr lang="en-US" sz="2000" i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1100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38B1A92-B522-4847-B140-023511DF4E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38B1A92-B522-4847-B140-023511DF4E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5C196-241B-4EAD-AC23-21A7D6713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4774580"/>
            <a:ext cx="8535988" cy="1470722"/>
          </a:xfrm>
        </p:spPr>
        <p:txBody>
          <a:bodyPr>
            <a:normAutofit/>
          </a:bodyPr>
          <a:lstStyle/>
          <a:p>
            <a:r>
              <a:rPr lang="da-DK" b="1" i="1" dirty="0">
                <a:solidFill>
                  <a:schemeClr val="tx1"/>
                </a:solidFill>
                <a:latin typeface="Comic Sans MS"/>
              </a:rPr>
              <a:t>EN FANTASTISK, FESTLIG, FORRYGENDE AFTEN MED "FANGERNE PÅ FORTET", LÆKKER MAD OG FRI BAR...</a:t>
            </a:r>
            <a:endParaRPr lang="en-US" dirty="0">
              <a:solidFill>
                <a:schemeClr val="tx1"/>
              </a:solidFill>
            </a:endParaRPr>
          </a:p>
          <a:p>
            <a:endParaRPr lang="da-DK" b="1" i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3552A-D562-47F1-AF5B-5812FC28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557" y="684798"/>
            <a:ext cx="6263210" cy="1750671"/>
          </a:xfrm>
        </p:spPr>
        <p:txBody>
          <a:bodyPr vert="horz"/>
          <a:lstStyle/>
          <a:p>
            <a:pPr algn="ctr"/>
            <a:r>
              <a:rPr lang="da-DK" b="1" i="1" dirty="0" err="1">
                <a:latin typeface="Comic Sans MS"/>
              </a:rPr>
              <a:t>EVENTMAKERaften</a:t>
            </a:r>
            <a:r>
              <a:rPr lang="da-DK" b="1" i="1" dirty="0">
                <a:latin typeface="Comic Sans MS"/>
              </a:rPr>
              <a:t> </a:t>
            </a:r>
            <a:endParaRPr lang="da-DK" b="1" i="1" dirty="0">
              <a:latin typeface="Comic Sans MS" panose="030F0702030302020204" pitchFamily="66" charset="0"/>
            </a:endParaRPr>
          </a:p>
        </p:txBody>
      </p:sp>
      <p:pic>
        <p:nvPicPr>
          <p:cNvPr id="7" name="Picture 7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3C0C5D5B-30B8-4FE0-A3AE-5E776BAA2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9474" y="829837"/>
            <a:ext cx="3988418" cy="30052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19D6DD-F778-4EF2-BA7B-7BDC8117A591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9" name="Picture 9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474941F5-EF9E-49BC-AB71-ECAF97ED8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376961" y="801958"/>
            <a:ext cx="3997713" cy="299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5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3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30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B4378-C95C-45D7-942D-D6F00751661C}"/>
              </a:ext>
            </a:extLst>
          </p:cNvPr>
          <p:cNvSpPr txBox="1"/>
          <p:nvPr/>
        </p:nvSpPr>
        <p:spPr>
          <a:xfrm>
            <a:off x="684212" y="685800"/>
            <a:ext cx="4754563" cy="57447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 dirty="0">
                <a:latin typeface="Century Gothic" panose="020B0502020202020204"/>
              </a:rPr>
              <a:t>FÅ EN GOD IDE TIL ET EVENT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 dirty="0">
                <a:latin typeface="Century Gothic" panose="020B0502020202020204"/>
              </a:rPr>
              <a:t>KONTAKT LEVERANDØR OG LAV EN AFTALE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 dirty="0">
                <a:latin typeface="Century Gothic" panose="020B0502020202020204"/>
              </a:rPr>
              <a:t>KONTAKT EVT. MØLLEBANDEN FOR GODE RÅD, TIPS OG TRICKS...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 dirty="0">
                <a:latin typeface="Century Gothic" panose="020B0502020202020204"/>
              </a:rPr>
              <a:t>LAV EN ANSØGNING PÅ HJEMMESIDEN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 dirty="0">
                <a:latin typeface="Century Gothic" panose="020B0502020202020204"/>
              </a:rPr>
              <a:t>NÅR EVENT ER GODKENDT, LAVER DU EN FLOT BESKRIVELSE AF EVENT MED BILLEDER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 dirty="0">
                <a:latin typeface="Century Gothic" panose="020B0502020202020204"/>
              </a:rPr>
              <a:t>VED DEADLINE FOR TILMELDING : KONTAKT LEVERANDØR MED ENDELIGT ANTAL.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 dirty="0">
                <a:latin typeface="Century Gothic" panose="020B0502020202020204"/>
              </a:rPr>
              <a:t>TRÆK EN DELTAGERLISTE OG PAK BILLETTER TIL UDLEVERING.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 dirty="0">
                <a:latin typeface="Century Gothic" panose="020B0502020202020204"/>
              </a:rPr>
              <a:t>SEND INFO-MAIL TIL ALLE DELTAGERE 2-7 DAGE FØR EVENT.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 dirty="0"/>
              <a:t>MØD OP – DEL UD – OG NYD DIT EVENT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 dirty="0"/>
              <a:t>SEND REGNINGEN TIL MØLLEBANDEN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  <a:defRPr/>
            </a:pPr>
            <a:r>
              <a:rPr lang="en-US" dirty="0">
                <a:latin typeface="Century Gothic" panose="020B0502020202020204"/>
              </a:rPr>
              <a:t>KONTAKT EVT. MØLLEBANDENS VENNER HVIS BRUG FOR HJÆLP TIL STØRRE EVENTS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Rectangle 32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4657345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35177-43FE-4983-8553-D9E96F2A891D}"/>
              </a:ext>
            </a:extLst>
          </p:cNvPr>
          <p:cNvSpPr txBox="1"/>
          <p:nvPr/>
        </p:nvSpPr>
        <p:spPr>
          <a:xfrm>
            <a:off x="6662057" y="685800"/>
            <a:ext cx="3592286" cy="53085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i="1" cap="all" dirty="0">
                <a:ln w="3175" cmpd="sng">
                  <a:noFill/>
                </a:ln>
                <a:latin typeface="Century Gothic" panose="020B0502020202020204"/>
              </a:rPr>
              <a:t>GÅR DU MED EN LILLE EVENTMAKER I MAVEN....?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50E82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43190CD-45FC-4DE0-B596-17D4DE53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69288" y="3770390"/>
            <a:ext cx="1419541" cy="1660354"/>
            <a:chOff x="10292292" y="2963333"/>
            <a:chExt cx="1896535" cy="22182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BD4334C-2554-4361-8CFF-394E624CF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FC3CBA7-AF68-4075-BAC7-623C34B4F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A6C7307-1C78-4C8A-BF3D-FA420F177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4CD1F94-6C7C-4E8F-9336-E312E9F5C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5B11C2A-D791-46E1-B954-1184FB08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748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91988"/>
            <a:ext cx="6903497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16.35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dirigent​ og valg af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Formandens beretning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Møllebandens Events​ 2021</a:t>
            </a:r>
            <a:endParaRPr lang="da-DK" sz="1600" i="1" dirty="0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 dirty="0"/>
              <a:t>	</a:t>
            </a:r>
            <a:r>
              <a:rPr lang="da-DK" sz="1600" b="1" dirty="0"/>
              <a:t>Ny hjemmeside – </a:t>
            </a:r>
            <a:r>
              <a:rPr lang="da-DK" sz="1600" b="1" i="1" dirty="0"/>
              <a:t>Tabea Schadwinkel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Regnskab &amp; Budget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Indkomne forslag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17.30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18.30 	Generalforsamling fortsat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Udtrækning af vinder af fotokonkurrencen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Underholdning ved Niels Krøjgaard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13521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2671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Teaser på ny Møllebanden hjemmeside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15</a:t>
            </a:fld>
            <a:endParaRPr lang="da-DK"/>
          </a:p>
        </p:txBody>
      </p:sp>
      <p:pic>
        <p:nvPicPr>
          <p:cNvPr id="3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08C668FB-99A0-43E6-9D49-300FA4436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38162" y="1161484"/>
            <a:ext cx="9936375" cy="4328657"/>
          </a:xfrm>
        </p:spPr>
      </p:pic>
    </p:spTree>
    <p:extLst>
      <p:ext uri="{BB962C8B-B14F-4D97-AF65-F5344CB8AC3E}">
        <p14:creationId xmlns:p14="http://schemas.microsoft.com/office/powerpoint/2010/main" val="304710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91988"/>
            <a:ext cx="8460000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16.35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dirigent​ og valg af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Formandens beretning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Møllebandens Events​ 2021</a:t>
            </a:r>
            <a:endParaRPr lang="da-DK" sz="1600" i="1" dirty="0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 dirty="0"/>
              <a:t>	</a:t>
            </a:r>
            <a:r>
              <a:rPr lang="da-DK" sz="1600" dirty="0"/>
              <a:t>Ny hjemmeside	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b="1" dirty="0"/>
              <a:t>Regnskab &amp; Budget - </a:t>
            </a:r>
            <a:r>
              <a:rPr lang="da-DK" sz="1600" b="1" i="1" dirty="0"/>
              <a:t>Tabea Schadwinkel &amp; Taus Wind-Larsen</a:t>
            </a:r>
            <a:endParaRPr lang="da-DK" sz="1600" b="1" dirty="0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Indkomne forslag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17.30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18.30 	Generalforsamling fortsat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Udtrækning af vinder af fotokonkurrencen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Underholdning ved Niels Krøjgaard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1882169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628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3" imgW="216" imgH="216" progId="TCLayout.ActiveDocument.1">
                  <p:embed/>
                </p:oleObj>
              </mc:Choice>
              <mc:Fallback>
                <p:oleObj name="think-cell Slide" r:id="rId53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1400" b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Regnskab &amp;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AC11-3202-46A9-8EB4-8DF0337F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97" y="1142213"/>
            <a:ext cx="4997897" cy="418301"/>
          </a:xfrm>
        </p:spPr>
        <p:txBody>
          <a:bodyPr/>
          <a:lstStyle/>
          <a:p>
            <a:r>
              <a:rPr lang="da-DK" dirty="0"/>
              <a:t>Budget 2021 vs. Faktiske 2021 / </a:t>
            </a:r>
            <a:r>
              <a:rPr lang="da-DK" dirty="0" err="1"/>
              <a:t>kDKK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17</a:t>
            </a:fld>
            <a:endParaRPr lang="da-DK"/>
          </a:p>
        </p:txBody>
      </p:sp>
      <p:graphicFrame>
        <p:nvGraphicFramePr>
          <p:cNvPr id="169" name="Chart 168">
            <a:extLst>
              <a:ext uri="{FF2B5EF4-FFF2-40B4-BE49-F238E27FC236}">
                <a16:creationId xmlns:a16="http://schemas.microsoft.com/office/drawing/2014/main" id="{3C6E91AF-B3CE-4A34-B886-31B2A6A12E95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58713887"/>
              </p:ext>
            </p:extLst>
          </p:nvPr>
        </p:nvGraphicFramePr>
        <p:xfrm>
          <a:off x="1749425" y="1663700"/>
          <a:ext cx="6646863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8554E66-610B-4EAC-BAC0-72582685382B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6964363" y="1951038"/>
            <a:ext cx="0" cy="2270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F075E6E-6E8D-4B51-AAAA-86999184EDF9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6664325" y="1951038"/>
            <a:ext cx="30003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991103A-DD98-4403-B489-01103FE13881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H="1">
            <a:off x="6440488" y="2178050"/>
            <a:ext cx="5238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B25351B5-8410-40B6-B414-5961AE306F15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8351838" y="2587625"/>
            <a:ext cx="3698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2B5BF759-88E6-494E-9C37-4A5BEB71FC61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8721725" y="2587625"/>
            <a:ext cx="0" cy="2286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C7C0889-1527-4617-AFEC-E1B7B3BDA352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H="1">
            <a:off x="7677150" y="2816225"/>
            <a:ext cx="10445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D0E781-6390-4B97-8D9C-FE343E77ABE6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12825" y="2595563"/>
            <a:ext cx="620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D28AE0B-EAEC-4B18-8915-68FB5F34C1A8}" type="datetime'''''''''''''''''''''''''''''''''''U''''dg''''if''''t''''er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Udgifter</a:t>
            </a:fld>
            <a:endParaRPr lang="en-US" sz="1400" dirty="0">
              <a:sym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BBAD4-56C8-4FCA-8C7D-82703B0EE0DF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74713" y="1957388"/>
            <a:ext cx="758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2F8875A-C79E-4A13-955E-EDE30832BB67}" type="datetime'''''''''I''n''''''d''t''''''''''''æ''gt''''''''''''''''''e''r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Indtægter</a:t>
            </a:fld>
            <a:endParaRPr lang="en-US" sz="1400">
              <a:sym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12BC62-A0B1-49CB-90F6-A40A22FA506B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82663" y="3232150"/>
            <a:ext cx="6508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86F3E5C-BE44-4D66-A3DD-432BFE298BE6}" type="datetime'''''''''''''''Re''''''''''''s''''''u''''''''''lt''''a''t'">
              <a:rPr lang="en-US" altLang="en-US" sz="1400" smtClean="0"/>
              <a:pPr algn="r">
                <a:spcBef>
                  <a:spcPct val="0"/>
                </a:spcBef>
                <a:spcAft>
                  <a:spcPct val="0"/>
                </a:spcAft>
              </a:pPr>
              <a:t>Resultat</a:t>
            </a:fld>
            <a:endParaRPr lang="en-US" sz="1400">
              <a:sym typeface="+mn-lt"/>
            </a:endParaRPr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57F94C1C-B279-482E-81AE-EFDD3558C11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740525" y="1912938"/>
            <a:ext cx="4476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6AC49C6-AC79-4923-AF8A-F522CD920118}" type="datetime'-''8%'''''''''''''''''''''''''''''''''''''''''">
              <a:rPr lang="en-US" altLang="en-US" sz="1400" b="1" smtClean="0">
                <a:effectLst/>
              </a:rPr>
              <a:pPr/>
              <a:t>-8%</a:t>
            </a:fld>
            <a:endParaRPr lang="en-US" sz="1400" b="1" dirty="0">
              <a:sym typeface="+mn-lt"/>
            </a:endParaRP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B6FB31CF-AD53-433E-B0C9-F3438737437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428038" y="2551113"/>
            <a:ext cx="587375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BE42D50-3076-488C-8D37-66884E5659A0}" type="datetime'''''''-''''''''''''''''1''''''''''''5''''''''%'''''''''''''''">
              <a:rPr lang="en-US" altLang="en-US" sz="1400" b="1" smtClean="0">
                <a:effectLst/>
              </a:rPr>
              <a:pPr/>
              <a:t>-15%</a:t>
            </a:fld>
            <a:endParaRPr lang="en-US" sz="1400" b="1" dirty="0"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D4CA74-0128-4EAA-852F-032BEBB475C9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4683125" y="1181100"/>
            <a:ext cx="250825" cy="187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5816CD-EA28-4CC9-85AE-CDDF685501C3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6091238" y="1181100"/>
            <a:ext cx="250825" cy="187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273F8FE-1ECB-4292-8C42-EE6EB0F9119A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4984750" y="1176338"/>
            <a:ext cx="10048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Budget 2021</a:t>
            </a:r>
            <a:endParaRPr lang="en-US" sz="1400" dirty="0">
              <a:sym typeface="+mn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4570FEC-9B18-4156-AC8E-5A2BCB7D44B7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392863" y="1176338"/>
            <a:ext cx="1438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ym typeface="+mn-lt"/>
              </a:rPr>
              <a:t>Årsregnskab</a:t>
            </a:r>
            <a:r>
              <a:rPr lang="en-US" sz="1400" dirty="0">
                <a:sym typeface="+mn-lt"/>
              </a:rPr>
              <a:t> 2021</a:t>
            </a:r>
          </a:p>
        </p:txBody>
      </p:sp>
      <p:graphicFrame>
        <p:nvGraphicFramePr>
          <p:cNvPr id="178" name="Chart 177">
            <a:extLst>
              <a:ext uri="{FF2B5EF4-FFF2-40B4-BE49-F238E27FC236}">
                <a16:creationId xmlns:a16="http://schemas.microsoft.com/office/drawing/2014/main" id="{893AA19C-F33C-4DDC-A8B7-626AC44F77FD}"/>
              </a:ext>
            </a:extLst>
          </p:cNvPr>
          <p:cNvGraphicFramePr/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658728972"/>
              </p:ext>
            </p:extLst>
          </p:nvPr>
        </p:nvGraphicFramePr>
        <p:xfrm>
          <a:off x="1627188" y="4530725"/>
          <a:ext cx="8516937" cy="138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6"/>
          </a:graphicData>
        </a:graphic>
      </p:graphicFrame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AACAA03-17E9-4333-B082-25BD892BF55D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2306638" y="4864100"/>
            <a:ext cx="11541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10088F8-1355-483F-81FB-863637115342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 flipV="1">
            <a:off x="2306638" y="4864100"/>
            <a:ext cx="0" cy="4651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3A409E1-EDDF-45CB-A701-858D39DE8815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3460750" y="486410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4B73418-303A-4AE9-B9CE-FBC3397F41D6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4654550" y="4618038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3DA4C67-AD05-421F-B06F-8E62E478BC30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3536950" y="4618038"/>
            <a:ext cx="11176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4EEDD36-FC12-48A2-AC02-8761721A25CD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 flipV="1">
            <a:off x="3536950" y="4618038"/>
            <a:ext cx="0" cy="3984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596748-7381-4E43-AF2E-DBE5B3C7A6B1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 bwMode="auto">
          <a:xfrm flipV="1">
            <a:off x="4730750" y="4362450"/>
            <a:ext cx="0" cy="4079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6BEE14-6D32-4AF7-9A10-F57017B7CD10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4730750" y="4362450"/>
            <a:ext cx="11160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FA06BA3-C521-419C-99C9-FD10F87FB5B8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5846763" y="436245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FAB806-EB20-436C-87B5-28D8EF7EB177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 flipV="1">
            <a:off x="5922963" y="4438650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0E6E158-6032-4451-97DA-CF98B60F71A2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5922963" y="4438650"/>
            <a:ext cx="11176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0F96AC7-3607-4781-81A8-8779530E5981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7040563" y="4438650"/>
            <a:ext cx="0" cy="3698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A16D71B-8758-468F-8CB3-80AB806CDF07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7116763" y="4467225"/>
            <a:ext cx="11160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4CF4D50-E1F3-4C2B-9F54-F7BA2BA676CA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 flipV="1">
            <a:off x="7116763" y="4467225"/>
            <a:ext cx="0" cy="3413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D3F2CFE-F938-47E6-BA20-1D1729AA42A5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8232775" y="4467225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90D833C-7ADA-47A3-B56E-4239395CEC8A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9464675" y="4543425"/>
            <a:ext cx="0" cy="3159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541F855-06A9-4E08-9DEF-743786F8BF17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 flipV="1">
            <a:off x="8308975" y="4543425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6FCC693-3754-4DD1-9533-566A3D12832F}"/>
              </a:ext>
            </a:extLst>
          </p:cNvPr>
          <p:cNvCxnSpPr>
            <a:cxnSpLocks/>
          </p:cNvCxnSpPr>
          <p:nvPr>
            <p:custDataLst>
              <p:tags r:id="rId37"/>
            </p:custDataLst>
          </p:nvPr>
        </p:nvCxnSpPr>
        <p:spPr bwMode="auto">
          <a:xfrm>
            <a:off x="8308975" y="4543425"/>
            <a:ext cx="11557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9B13EB1-D281-4AF1-8648-E1ACD6E531F0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5681663" y="588962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20F3DD9-7A1A-4FF3-9124-988E5DFBA497}" type="datetime'''''''''''''''''2''0''''1''''''8''''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en-US" sz="1400">
              <a:sym typeface="+mn-lt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C7921388-F291-4C27-B766-406BC5C6EBE2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8067675" y="588962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5F0A82E-D8E5-4668-9B21-CF5DF5B973AC}" type="datetime'''''2''''''''''''''''''''''''''0''''''''''''''''''20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2020</a:t>
            </a:fld>
            <a:endParaRPr lang="en-US" sz="1400">
              <a:sym typeface="+mn-lt"/>
            </a:endParaRP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EEF31358-F416-4A32-BDE8-98C80AE1C736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2103438" y="588962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1CB0A56-F927-499B-86A0-6584E405A022}" type="datetime'2''''''''''''''''''''''''''0''1''5'">
              <a:rPr lang="en-GB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en-US" sz="1400">
              <a:sym typeface="+mn-lt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38F6196-5CCB-4E07-AA43-C8C585FBCBB5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4489450" y="588962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E3ADA68-17BE-40BD-9B01-771E0FB00164}" type="datetime'''''''''''''''''''''''''''''''''''''''''2''''''0''1''7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en-US" sz="1400">
              <a:sym typeface="+mn-lt"/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FB274231-245E-4D9D-8773-1D303A34E3EF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3295650" y="588962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6AA07D8-996B-4F90-8FBA-8D66B60042FE}" type="datetime'''''''''''''2''''''0''''''''''''''''1''''''6'''''">
              <a:rPr lang="en-GB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en-US" sz="1400">
              <a:sym typeface="+mn-l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A36E48D-338F-4097-91D0-556E6C4703D6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6875463" y="588962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A67DEFC4-A2CF-4045-BCA0-9372B3DD2183}" type="datetime'''''''''''''''''20''''''''''''''''''''''''''''1''''''''''9'''">
              <a:rPr lang="en-US" altLang="en-US" sz="1400" smtClean="0"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2019</a:t>
            </a:fld>
            <a:endParaRPr lang="en-US" sz="1400">
              <a:sym typeface="+mn-lt"/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2E9474F6-EC0B-425B-9EA6-75051CF86416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9261475" y="588962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5F8C871-3FDA-46BE-9290-5229617C681E}" type="datetime'''''''''2''''''''''''''''''''''''''''''''0''2''1'''''">
              <a:rPr lang="en-US" altLang="en-US" sz="1400" smtClean="0"/>
              <a:pPr/>
              <a:t>2021</a:t>
            </a:fld>
            <a:endParaRPr lang="en-US" sz="1400">
              <a:sym typeface="+mn-lt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A154379-494E-4734-89D2-5992D0D34B53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2601913" y="4713288"/>
            <a:ext cx="563563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B30F74C-44DE-4366-AC09-9901CDE64757}" type="datetime'''''''''+''''''''''''''4''''''''''''''''8''''''''5'''''''">
              <a:rPr lang="en-GB" altLang="en-US" sz="14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+485</a:t>
            </a:fld>
            <a:endParaRPr lang="en-GB" sz="1400" b="1">
              <a:sym typeface="+mn-lt"/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5AAE0FCC-5711-4B2D-8099-067EC412D0D6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3814763" y="4467225"/>
            <a:ext cx="563563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0FF2CB4-04EF-4E51-8FBF-6688DCEF360A}" type="datetime'''''''+''''''''''''38''''''''''''''''''0'">
              <a:rPr lang="en-GB" altLang="en-US" sz="14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+380</a:t>
            </a:fld>
            <a:endParaRPr lang="en-GB" sz="1400" b="1">
              <a:sym typeface="+mn-lt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F39639F-8A2D-4155-A41C-F52BA14DDC43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5006975" y="4211638"/>
            <a:ext cx="563563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560135C-CBED-4789-9C7F-AA2675A2D6D2}" type="datetime'+''''''3''''''''9''''''''''4'''''''''''''''''">
              <a:rPr lang="en-GB" altLang="en-US" sz="14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+394</a:t>
            </a:fld>
            <a:endParaRPr lang="en-GB" sz="1400" b="1">
              <a:sym typeface="+mn-lt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E6101ED-100D-4B6A-8DA2-F3321B817201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230938" y="4287838"/>
            <a:ext cx="501650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06C1A5F-BBAB-496E-9489-2B86E44CE979}" type="datetime'-''''''''''''4''''''''''''''''5''''''''''''''''''''''3'''">
              <a:rPr lang="en-GB" altLang="en-US" sz="14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-453</a:t>
            </a:fld>
            <a:endParaRPr lang="en-GB" sz="1400" b="1">
              <a:sym typeface="+mn-lt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F6FF8EF2-A5BE-4D68-8588-5B5299C52F19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7392988" y="4316413"/>
            <a:ext cx="563563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E37341D-1A03-4481-B19A-56FCF805DE0E}" type="datetime'''+2''''''''''''''''''''''''''''''''''''9''''''1'''''''''''''">
              <a:rPr lang="en-US" altLang="en-US" sz="1400" b="1" smtClean="0"/>
              <a:pPr algn="ctr">
                <a:spcBef>
                  <a:spcPct val="0"/>
                </a:spcBef>
                <a:spcAft>
                  <a:spcPct val="0"/>
                </a:spcAft>
              </a:pPr>
              <a:t>+291</a:t>
            </a:fld>
            <a:endParaRPr lang="en-US" sz="1400" b="1">
              <a:sym typeface="+mn-lt"/>
            </a:endParaRP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0A9CA739-4907-402B-984F-CB49908024C8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8636000" y="4392613"/>
            <a:ext cx="501650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6B78A2C-2912-4B8B-9969-BFBA296FC125}" type="datetime'''''''''-''3''''7''''0'''''''''''''''''">
              <a:rPr lang="en-US" altLang="en-US" sz="1400" b="1" smtClean="0">
                <a:effectLst/>
              </a:rPr>
              <a:pPr/>
              <a:t>-370</a:t>
            </a:fld>
            <a:endParaRPr lang="en-US" sz="1400" b="1" dirty="0">
              <a:sym typeface="+mn-lt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E9A0431-BF35-46E7-86D1-5EAE1306955C}"/>
              </a:ext>
            </a:extLst>
          </p:cNvPr>
          <p:cNvSpPr txBox="1"/>
          <p:nvPr/>
        </p:nvSpPr>
        <p:spPr>
          <a:xfrm>
            <a:off x="604811" y="4064106"/>
            <a:ext cx="360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Udvikling egenkapital / </a:t>
            </a:r>
            <a:r>
              <a:rPr lang="da-DK" dirty="0" err="1"/>
              <a:t>kDKK</a:t>
            </a:r>
            <a:endParaRPr lang="da-DK" dirty="0"/>
          </a:p>
          <a:p>
            <a:endParaRPr lang="en-GB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B7694804-DC6A-43CE-9BD9-B104836C0EF3}"/>
              </a:ext>
            </a:extLst>
          </p:cNvPr>
          <p:cNvSpPr>
            <a:spLocks noGrp="1"/>
          </p:cNvSpPr>
          <p:nvPr/>
        </p:nvSpPr>
        <p:spPr bwMode="gray">
          <a:xfrm>
            <a:off x="5899717" y="3247982"/>
            <a:ext cx="493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en-GB" sz="140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506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5051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216" imgH="216" progId="TCLayout.ActiveDocument.1">
                  <p:embed/>
                </p:oleObj>
              </mc:Choice>
              <mc:Fallback>
                <p:oleObj name="think-cell Slide" r:id="rId16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1400" b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Regnskab &amp;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AC11-3202-46A9-8EB4-8DF0337F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412875"/>
            <a:ext cx="5424487" cy="307777"/>
          </a:xfrm>
        </p:spPr>
        <p:txBody>
          <a:bodyPr/>
          <a:lstStyle/>
          <a:p>
            <a:r>
              <a:rPr lang="da-DK" dirty="0"/>
              <a:t>Årsregnskabet 2021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2021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6A93498-D709-4606-93BB-0C3A4FCE74B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06482" y="747243"/>
            <a:ext cx="6444980" cy="2681757"/>
          </a:xfrm>
        </p:spPr>
        <p:txBody>
          <a:bodyPr anchor="t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a-DK" sz="1600" dirty="0"/>
              <a:t>Årsregnskabet er revideret og godkendt af Irene Jespersen, udpeget af SGRE-ledelsen​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a-DK" sz="1600" dirty="0"/>
              <a:t>Årsregnskabet er godkendt af Lene </a:t>
            </a:r>
            <a:r>
              <a:rPr lang="da-DK" sz="1600" dirty="0" err="1"/>
              <a:t>Moellgaard</a:t>
            </a:r>
            <a:r>
              <a:rPr lang="da-DK" sz="1600" dirty="0"/>
              <a:t>, der blev udpeget på sidste Generalforsamling af medlemmerne af Møllebanden som kritisk revisor​</a:t>
            </a:r>
            <a:endParaRPr lang="da-DK" sz="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a-DK" sz="1600" dirty="0"/>
              <a:t>SPØRGSMÅL?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a-DK" sz="1600" dirty="0"/>
              <a:t>Bestyrelsen i Møllebanden anbefaler, at årsrapporten godkendes​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sz="1600" dirty="0"/>
          </a:p>
          <a:p>
            <a:endParaRPr lang="da-DK" sz="1600" dirty="0"/>
          </a:p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18</a:t>
            </a:fld>
            <a:endParaRPr lang="da-DK"/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268C19AF-944F-4775-AE06-14BFF1C4EB4C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20098333"/>
              </p:ext>
            </p:extLst>
          </p:nvPr>
        </p:nvGraphicFramePr>
        <p:xfrm>
          <a:off x="5124450" y="4143375"/>
          <a:ext cx="6610350" cy="159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DAC7749-6B82-4800-A3D3-8D870FB2659C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5540375" y="571817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9FB0B74-5FA4-4C8A-B608-407065EDB811}" type="datetime'20''''''''''''''1''''''''6'''''">
              <a:rPr lang="en-GB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en-US" sz="1400">
              <a:sym typeface="+mn-lt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62DB0B3-18A4-4F73-A663-E9D946BD2F61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6613525" y="571817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7D97BCF-D0C5-49EB-9CBC-574884CE4B39}" type="datetime'2''''''0''''''1''''''''7''''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en-US" sz="1400">
              <a:sym typeface="+mn-lt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3188A6A-BEE4-43F6-97C4-5E57322E6DF1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688263" y="571817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45338F3-30E3-44E5-8DA7-136A2C02DE4A}" type="datetime'''2''''''''''0''''''''''''''''''''''1''''''''''''''''8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2018</a:t>
            </a:fld>
            <a:endParaRPr lang="en-US" sz="1400">
              <a:sym typeface="+mn-lt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4A7604B-C9E6-4085-B19C-DBC83134F05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763000" y="571817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7A33751-2A7F-4BF4-88C8-69A89105C8DE}" type="datetime'''''''''''''''''''20''''''''''''''19''''''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2019</a:t>
            </a:fld>
            <a:endParaRPr lang="en-US" sz="1400">
              <a:sym typeface="+mn-lt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74F7830-3277-4CAD-98A5-F693E90BB13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9836150" y="571817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D7F7F6C-3689-48FD-BD26-5915974B6EE9}" type="datetime'2''''''''''''''''''''0''''''2''''''''''''''''''0'''''''">
              <a:rPr lang="en-US" altLang="en-US" sz="1400" smtClean="0"/>
              <a:pPr algn="ctr">
                <a:spcBef>
                  <a:spcPct val="0"/>
                </a:spcBef>
                <a:spcAft>
                  <a:spcPct val="0"/>
                </a:spcAft>
              </a:pPr>
              <a:t>2020</a:t>
            </a:fld>
            <a:endParaRPr lang="en-US" sz="1400">
              <a:sym typeface="+mn-lt"/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391917A-2AE4-4098-82E0-056E2DBDF031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0910888" y="5718175"/>
            <a:ext cx="406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DA62624-8BD5-4AC3-B6DC-95142D4E2F09}" type="datetime'''2''''''''''''''''''''0''''''''''''''''''''''''21'''''''''''">
              <a:rPr lang="en-US" altLang="en-US" sz="1400" b="1" smtClean="0"/>
              <a:pPr/>
              <a:t>2021</a:t>
            </a:fld>
            <a:endParaRPr lang="en-US" sz="1400" b="1" dirty="0">
              <a:sym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626419E-1770-461C-B169-1A28CE9769CB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6550025" y="3505200"/>
            <a:ext cx="250825" cy="187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84377C7-E3A0-4F75-9525-93272C2BD576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8550275" y="3505200"/>
            <a:ext cx="250825" cy="187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14112AE7-C64B-456E-BD58-BD23AD19912E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851650" y="3500438"/>
            <a:ext cx="15970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B6F698F-C7B6-4EE5-B8BC-BE4B266C386C}" type="datetime'Eve''''nt''''''''''''''s o''''g ''ak''t''i''''vite''t''e''r'''">
              <a:rPr lang="en-US" altLang="en-US" sz="14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Events og aktiviteter</a:t>
            </a:fld>
            <a:endParaRPr lang="en-US" sz="1400">
              <a:sym typeface="+mn-lt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36FBA345-2F71-49BC-BC6C-0A4F04E7B2DF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851900" y="3500438"/>
            <a:ext cx="1162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57AC3D3D-7E4D-483E-94F1-27A3CE88ECFD}" type="datetime'''''''''Øv''r''i''''''''''''ge ''''u''d''g''''''''if''te''r'''">
              <a:rPr lang="en-US" altLang="en-US" sz="1400" smtClean="0"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Øvrige udgifter</a:t>
            </a:fld>
            <a:endParaRPr lang="en-US" sz="1400">
              <a:sym typeface="+mn-lt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C76582A-541B-4268-A18B-71CD41EB0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53489"/>
              </p:ext>
            </p:extLst>
          </p:nvPr>
        </p:nvGraphicFramePr>
        <p:xfrm>
          <a:off x="534988" y="1866643"/>
          <a:ext cx="4307600" cy="3810000"/>
        </p:xfrm>
        <a:graphic>
          <a:graphicData uri="http://schemas.openxmlformats.org/drawingml/2006/table">
            <a:tbl>
              <a:tblPr/>
              <a:tblGrid>
                <a:gridCol w="2114906">
                  <a:extLst>
                    <a:ext uri="{9D8B030D-6E8A-4147-A177-3AD203B41FA5}">
                      <a16:colId xmlns:a16="http://schemas.microsoft.com/office/drawing/2014/main" val="4127329534"/>
                    </a:ext>
                  </a:extLst>
                </a:gridCol>
                <a:gridCol w="1082351">
                  <a:extLst>
                    <a:ext uri="{9D8B030D-6E8A-4147-A177-3AD203B41FA5}">
                      <a16:colId xmlns:a16="http://schemas.microsoft.com/office/drawing/2014/main" val="2196870163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299971993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Budget 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51672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Indtægter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122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Kontingent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SGRE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tilskud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kr.     819.000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kr.      752.296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02397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Indtægter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819.000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752.296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46963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31677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Udgifter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37208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98946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Events og aktiviteter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1.000.000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782.156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95318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Marketing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10.000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 83.919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18844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Hjemmeside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250.000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200.254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62978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Møder, workshop, osv.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44.000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 13.063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1506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Øvrige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udgifter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gebyrer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20.000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 42.885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83457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Udgifter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1.324.000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1.122.277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6859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70639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7211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Egenkapital primo 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1.443.416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1.443.416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65871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Indtægter totalt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819.000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752.296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6780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Udgifter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1.324.000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1.122.277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53511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Resultat 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-505.000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-369.981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6114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Egenkapital ultimo 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938.416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1.073.435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54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746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50260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16" imgH="216" progId="TCLayout.ActiveDocument.1">
                  <p:embed/>
                </p:oleObj>
              </mc:Choice>
              <mc:Fallback>
                <p:oleObj name="think-cell Slide" r:id="rId20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GB" sz="1400" b="1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Regnskab &amp;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AC11-3202-46A9-8EB4-8DF0337F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412875"/>
            <a:ext cx="5424487" cy="307777"/>
          </a:xfrm>
        </p:spPr>
        <p:txBody>
          <a:bodyPr/>
          <a:lstStyle/>
          <a:p>
            <a:r>
              <a:rPr lang="da-DK" dirty="0"/>
              <a:t>Budget 2022</a:t>
            </a:r>
          </a:p>
          <a:p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F17845-4D22-45ED-9899-3BF6E77ACD4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243804" y="745342"/>
            <a:ext cx="6408755" cy="286146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 dirty="0"/>
              <a:t>SGRE ledelsen har givet tilsagn til at fortsætte med nuværende tilskud, 35,- DKK/MDR/Medlem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 dirty="0"/>
              <a:t>Bestyrelsen anbefaler vi fortsætter med uændret medlemskontingent 35,- DKK/MDR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 dirty="0"/>
              <a:t>SPØRGSMÅL?​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 dirty="0"/>
              <a:t>Bestyrelsen i Møllebanden anbefaler, at budgettet for 2022 godkendes</a:t>
            </a:r>
          </a:p>
          <a:p>
            <a:endParaRPr lang="da-DK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FAB43A1-EA11-4255-B86F-726004BB6D60}"/>
              </a:ext>
            </a:extLst>
          </p:cNvPr>
          <p:cNvSpPr txBox="1"/>
          <p:nvPr/>
        </p:nvSpPr>
        <p:spPr>
          <a:xfrm>
            <a:off x="6616699" y="5743326"/>
            <a:ext cx="338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/>
              <a:t>Egenkapitaludvikling</a:t>
            </a:r>
            <a:r>
              <a:rPr lang="en-GB"/>
              <a:t> / </a:t>
            </a:r>
            <a:r>
              <a:rPr lang="en-GB" err="1"/>
              <a:t>kDKK</a:t>
            </a:r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F447E8-264A-4068-A581-73D9C5771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815231"/>
              </p:ext>
            </p:extLst>
          </p:nvPr>
        </p:nvGraphicFramePr>
        <p:xfrm>
          <a:off x="555352" y="1743133"/>
          <a:ext cx="4458097" cy="3810000"/>
        </p:xfrm>
        <a:graphic>
          <a:graphicData uri="http://schemas.openxmlformats.org/drawingml/2006/table">
            <a:tbl>
              <a:tblPr/>
              <a:tblGrid>
                <a:gridCol w="2878197">
                  <a:extLst>
                    <a:ext uri="{9D8B030D-6E8A-4147-A177-3AD203B41FA5}">
                      <a16:colId xmlns:a16="http://schemas.microsoft.com/office/drawing/2014/main" val="105530633"/>
                    </a:ext>
                  </a:extLst>
                </a:gridCol>
                <a:gridCol w="1579900">
                  <a:extLst>
                    <a:ext uri="{9D8B030D-6E8A-4147-A177-3AD203B41FA5}">
                      <a16:colId xmlns:a16="http://schemas.microsoft.com/office/drawing/2014/main" val="1185256536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 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71059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Indtægter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68413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Kontingent og SGRE tilskud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1.596.000 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9576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Indtægter totalt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1.596.000 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2489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97153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Udgifter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90959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1099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Events og aktiviteter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1.500.000 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18361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Marketing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15.000 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1514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Hjemmeside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200.000 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45601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Møder, workshop, osv.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44.000 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27501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Øvrige udgifter og gebyrer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 20.000 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31347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Udgifter totalt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1.779.000 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47822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35865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86771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Egenkapital primo 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1.073.435 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25583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Indtægter totalt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1.596.000 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330979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Udgifter totalt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1.779.000 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78234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Resultat 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-183.000 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454407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Egenkapital ultimo 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kr.     890.435 </a:t>
                      </a:r>
                    </a:p>
                  </a:txBody>
                  <a:tcPr marL="7620" marR="7620" marT="762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603274"/>
                  </a:ext>
                </a:extLst>
              </a:tr>
            </a:tbl>
          </a:graphicData>
        </a:graphic>
      </p:graphicFrame>
      <p:graphicFrame>
        <p:nvGraphicFramePr>
          <p:cNvPr id="210" name="Chart 209">
            <a:extLst>
              <a:ext uri="{FF2B5EF4-FFF2-40B4-BE49-F238E27FC236}">
                <a16:creationId xmlns:a16="http://schemas.microsoft.com/office/drawing/2014/main" id="{1F9F895A-560D-4311-B0EC-E52F8532BF8B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98388968"/>
              </p:ext>
            </p:extLst>
          </p:nvPr>
        </p:nvGraphicFramePr>
        <p:xfrm>
          <a:off x="5364163" y="3302000"/>
          <a:ext cx="5016500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032FEFB-C5FB-42FB-BAEA-44B4B7259EF6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V="1">
            <a:off x="8842375" y="3606800"/>
            <a:ext cx="0" cy="18891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021908F-59F2-4B5E-8BF9-6817B069FB09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842376" y="3606800"/>
            <a:ext cx="96996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59E0AE8-F58F-4CC5-9FC4-712F6CEA1C13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9812338" y="3606800"/>
            <a:ext cx="0" cy="4238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D8DC933-BD83-4105-A2C4-90E882B5AF2D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727700" y="55133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7A93B17-375C-4A02-B270-0F6B01D80541}" type="datetime'''''''''2''''''''0''''''''''''1''''''''8'''''''''">
              <a:rPr lang="en-US" altLang="en-US" sz="1400" smtClean="0"/>
              <a:pPr/>
              <a:t>2018</a:t>
            </a:fld>
            <a:endParaRPr lang="en-US" sz="140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25CFCEC0-B110-4174-A12D-60BA5D61B64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639175" y="55133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57FDA40-C178-4D37-A3D7-B4B55534FE47}" type="datetime'2''0''''''''''21'''''''''''''''''''''''''''''''''">
              <a:rPr lang="en-US" altLang="en-US" sz="1400" smtClean="0"/>
              <a:pPr/>
              <a:t>2021</a:t>
            </a:fld>
            <a:endParaRPr lang="en-US" sz="140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17F3945-3335-456D-836F-959B7E8B38D7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697663" y="55133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FB7F81B-073D-48FB-B9CA-71EE2A36445D}" type="datetime'''20''''''1''9'''''''''''''''''''''">
              <a:rPr lang="en-US" altLang="en-US" sz="1400" smtClean="0"/>
              <a:pPr/>
              <a:t>2019</a:t>
            </a:fld>
            <a:endParaRPr lang="en-US" sz="1400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D13114FD-DCB1-4DA4-A7D1-73E0F6D540AF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9609138" y="55133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84103BA-76E5-463B-A5BC-ACA11E43FB4D}" type="datetime'''''''''''''''''''''''''''''''2''''''''''''0''2''2'''''">
              <a:rPr lang="en-US" altLang="en-US" sz="1400" smtClean="0"/>
              <a:pPr/>
              <a:t>2022</a:t>
            </a:fld>
            <a:endParaRPr lang="en-US" sz="140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D4225D-9A52-463F-89E3-923BA9F25DF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669213" y="5513388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0484D17-F04B-4F43-AD35-A39638A88B31}" type="datetime'''2''''''''''''''''''''''''''0''20'''''''''''''">
              <a:rPr lang="en-US" altLang="en-US" sz="1400" smtClean="0"/>
              <a:pPr/>
              <a:t>2020</a:t>
            </a:fld>
            <a:endParaRPr lang="en-US" sz="1400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D3696484-1079-407D-8807-61547CA1741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5684838" y="3146425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D8E38FD-1C54-4176-9D2B-D743F50B811E}" type="datetime'''''''''''''''''''''1'''''''''',''''''''''''60''''''''6'''''''">
              <a:rPr lang="en-US" altLang="en-US" sz="1400" smtClean="0"/>
              <a:pPr/>
              <a:t>1,606</a:t>
            </a:fld>
            <a:endParaRPr lang="en-US" sz="1400" dirty="0"/>
          </a:p>
        </p:txBody>
      </p:sp>
      <p:sp>
        <p:nvSpPr>
          <p:cNvPr id="175" name="Text Placeholder 2">
            <a:extLst>
              <a:ext uri="{FF2B5EF4-FFF2-40B4-BE49-F238E27FC236}">
                <a16:creationId xmlns:a16="http://schemas.microsoft.com/office/drawing/2014/main" id="{713D82D2-1066-4FEE-96C3-92967F850F8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0225088" y="4703764"/>
            <a:ext cx="1379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dirty="0" err="1"/>
              <a:t>Målsætning</a:t>
            </a:r>
            <a:r>
              <a:rPr lang="en-US" sz="1400" dirty="0"/>
              <a:t> (500)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90E05D6-59AA-47D6-A84B-621B888831E2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6654800" y="3730625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E0FFCA4-07DF-48FB-89A9-3151F17791F8}" type="datetime'''''''''''''1,''''1''''''''''''''''''5''3'''''''''''">
              <a:rPr lang="en-US" altLang="en-US" sz="1400" smtClean="0"/>
              <a:pPr/>
              <a:t>1,153</a:t>
            </a:fld>
            <a:endParaRPr lang="en-US" sz="1400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529E55F6-06A8-434C-B0E0-D8A9D0616ED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7626350" y="3355975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41DB492-3CC2-42D9-BA80-B70EC6BDD2F8}" type="datetime'''''''''1'''''''',''''''4''4''''''''''''''3'''''''''''''">
              <a:rPr lang="en-US" altLang="en-US" sz="1400" smtClean="0"/>
              <a:pPr/>
              <a:t>1,443</a:t>
            </a:fld>
            <a:endParaRPr lang="en-US" sz="1400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20DA7BC9-8807-475C-9621-163B010D237F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8596313" y="3833813"/>
            <a:ext cx="493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0DBCDD6-23DC-4743-B490-B8291AFDE3B7}" type="datetime'''''''''1'''',''''07''''''''''''''''3'''''''''''''''''''''''">
              <a:rPr lang="en-US" altLang="en-US" sz="1400" smtClean="0"/>
              <a:pPr/>
              <a:t>1,073</a:t>
            </a:fld>
            <a:endParaRPr lang="en-US" sz="1400" dirty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4ACE6BF3-1590-4A5A-94F5-E5E6F38680BE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075738" y="3455988"/>
            <a:ext cx="501650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8AA3881-33F7-4199-81A9-70AB5475DDE0}" type="datetime'''''-18''''''''''''''''''''''''''''''''''''''''3'''''''''">
              <a:rPr lang="en-US" altLang="en-US" sz="1400" b="1" smtClean="0">
                <a:effectLst/>
              </a:rPr>
              <a:pPr/>
              <a:t>-183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0906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415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91988"/>
            <a:ext cx="7989612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 dirty="0"/>
              <a:t>Kl. 16.30 	Velkomst – </a:t>
            </a:r>
            <a:r>
              <a:rPr lang="da-DK" sz="1600" b="1" i="1" dirty="0"/>
              <a:t>Birgitte Hemdorff Espersen &amp; Lone Jakobsen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16.35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dirigent​ og valg af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Formandens beretning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Møllebandens Events​ 2021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 dirty="0"/>
              <a:t>	</a:t>
            </a:r>
            <a:r>
              <a:rPr lang="da-DK" sz="1600" dirty="0"/>
              <a:t>Ny hjemmeside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Regnskab &amp; Budget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Indkomne forslag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17.30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18.30 	Generalforsamling fortsat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Udtrækning af vinder af fotokonkurrencen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Underholdning ved Niels Krøjgaard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3563952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20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91988"/>
            <a:ext cx="8460000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16.35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dirigent​ og valg af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Formandens beretning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Møllebandens Events​ 2021</a:t>
            </a:r>
            <a:endParaRPr lang="da-DK" sz="1600" i="1" dirty="0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 dirty="0"/>
              <a:t>	</a:t>
            </a:r>
            <a:r>
              <a:rPr lang="da-DK" sz="1600" dirty="0"/>
              <a:t>Ny hjemmeside	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Regnskab &amp; Budget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b="1" dirty="0"/>
              <a:t>Indkomne forslag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17.30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18.30 	Generalforsamling fortsat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Udtrækning af vinder af fotokonkurrencen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Underholdning ved Niels Krøjgaard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479969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6656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Indkomne forslag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E5EB0D-310E-4ED3-A3E2-2E599422A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" y="1412876"/>
            <a:ext cx="8460000" cy="307778"/>
          </a:xfrm>
        </p:spPr>
        <p:txBody>
          <a:bodyPr/>
          <a:lstStyle/>
          <a:p>
            <a:r>
              <a:rPr lang="en-US" dirty="0"/>
              <a:t>Der er et </a:t>
            </a:r>
            <a:r>
              <a:rPr lang="en-US" dirty="0" err="1"/>
              <a:t>forslag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behandling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generalforsamlingen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AD6B42-EDE3-45C3-B2AE-E92DE20B38CB}"/>
              </a:ext>
            </a:extLst>
          </p:cNvPr>
          <p:cNvSpPr txBox="1"/>
          <p:nvPr/>
        </p:nvSpPr>
        <p:spPr>
          <a:xfrm>
            <a:off x="1567774" y="1923847"/>
            <a:ext cx="9056451" cy="304698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”Forslaget er vedr. betaling for deltagelse fra Møllebandens Venner i events vi arrangerer. Vi vil gerne foreslå at vi er fritaget for betaling til de events som vi arrangerer og som:  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 ikke selv deltager/har interesse i (fx cirkus da vi ikke selv har små børn og derfor ikke er interesserede i at se cirkus) 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 er med til, men bruger dagen/aftenen på at arbejde og ”rende rundt” og hold styr på at alt forløber efter planen (fx juletræsfest som der tidligere har været og som der nok kommer igen engang)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Events som vi selv har interesse i/kan deltage i uden at arbejde betaler vi for (fx foredrag, spisning). 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Rent praktisk kunne vi fx skrive det med ind i event ansøgningen fra event til event og så er det op til bestyrelsen at godkende/afvise om vi skal betale eller ej?</a:t>
            </a:r>
            <a:r>
              <a:rPr lang="en-US" sz="16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”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9002AFF6-EC8E-400F-8784-96799CA8AF46}"/>
              </a:ext>
            </a:extLst>
          </p:cNvPr>
          <p:cNvSpPr txBox="1">
            <a:spLocks/>
          </p:cNvSpPr>
          <p:nvPr/>
        </p:nvSpPr>
        <p:spPr>
          <a:xfrm>
            <a:off x="538161" y="5291235"/>
            <a:ext cx="9140859" cy="647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Bestyrelsen</a:t>
            </a:r>
            <a:r>
              <a:rPr lang="en-US" dirty="0"/>
              <a:t> </a:t>
            </a:r>
            <a:r>
              <a:rPr lang="en-US" dirty="0" err="1"/>
              <a:t>foreslår</a:t>
            </a:r>
            <a:r>
              <a:rPr lang="en-US" dirty="0"/>
              <a:t> at </a:t>
            </a:r>
            <a:r>
              <a:rPr lang="en-US" dirty="0" err="1"/>
              <a:t>afvise</a:t>
            </a:r>
            <a:r>
              <a:rPr lang="en-US" dirty="0"/>
              <a:t> </a:t>
            </a:r>
            <a:r>
              <a:rPr lang="en-US" dirty="0" err="1"/>
              <a:t>forslaget</a:t>
            </a:r>
            <a:r>
              <a:rPr lang="en-US" dirty="0"/>
              <a:t> og </a:t>
            </a:r>
            <a:r>
              <a:rPr lang="en-US" dirty="0" err="1"/>
              <a:t>holde</a:t>
            </a:r>
            <a:r>
              <a:rPr lang="en-US" dirty="0"/>
              <a:t> det </a:t>
            </a:r>
            <a:r>
              <a:rPr lang="en-US" dirty="0" err="1"/>
              <a:t>simpelt</a:t>
            </a:r>
            <a:r>
              <a:rPr lang="en-US" dirty="0"/>
              <a:t>; </a:t>
            </a:r>
            <a:r>
              <a:rPr lang="en-US" dirty="0" err="1"/>
              <a:t>deltager</a:t>
            </a:r>
            <a:r>
              <a:rPr lang="en-US" dirty="0"/>
              <a:t> man </a:t>
            </a:r>
            <a:r>
              <a:rPr lang="en-US" dirty="0" err="1"/>
              <a:t>betaler</a:t>
            </a:r>
            <a:r>
              <a:rPr lang="en-US" dirty="0"/>
              <a:t> man, </a:t>
            </a:r>
            <a:r>
              <a:rPr lang="en-US" dirty="0" err="1"/>
              <a:t>hjælper</a:t>
            </a:r>
            <a:r>
              <a:rPr lang="en-US" dirty="0"/>
              <a:t> man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med </a:t>
            </a:r>
            <a:r>
              <a:rPr lang="en-US" dirty="0" err="1"/>
              <a:t>oprettelse</a:t>
            </a:r>
            <a:r>
              <a:rPr lang="en-US" dirty="0"/>
              <a:t> og </a:t>
            </a:r>
            <a:r>
              <a:rPr lang="en-US" dirty="0" err="1"/>
              <a:t>billetudlevering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behøver</a:t>
            </a:r>
            <a:r>
              <a:rPr lang="en-US" dirty="0"/>
              <a:t> man </a:t>
            </a:r>
            <a:r>
              <a:rPr lang="en-US" dirty="0" err="1"/>
              <a:t>ikke</a:t>
            </a:r>
            <a:r>
              <a:rPr lang="en-US" dirty="0"/>
              <a:t> at </a:t>
            </a:r>
            <a:r>
              <a:rPr lang="en-US" dirty="0" err="1"/>
              <a:t>betale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22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91988"/>
            <a:ext cx="8460000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16.35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dirigent​ og valg af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Formandens beretning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Møllebandens Events​ 2021</a:t>
            </a:r>
            <a:endParaRPr lang="da-DK" sz="1600" i="1" dirty="0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 dirty="0"/>
              <a:t>	</a:t>
            </a:r>
            <a:r>
              <a:rPr lang="da-DK" sz="1600" dirty="0"/>
              <a:t>Ny hjemmeside	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Regnskab &amp; Budget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Indkomne forslag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b="1" dirty="0"/>
              <a:t>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17.30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18.45 	Generalforsamling fortsat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Udtrækning af vinder af fotokonkurrencen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Underholdning ved Niels Krøjgaard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3084079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Valg af bestyrelsesmedlemmer​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23</a:t>
            </a:fld>
            <a:endParaRPr lang="da-DK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1BE622-C43F-4F53-9EF7-AE95C277AB41}"/>
              </a:ext>
            </a:extLst>
          </p:cNvPr>
          <p:cNvSpPr txBox="1"/>
          <p:nvPr/>
        </p:nvSpPr>
        <p:spPr>
          <a:xfrm>
            <a:off x="7354111" y="1549541"/>
            <a:ext cx="4335662" cy="42780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BESTYRELSEN BESTÅR AF 9 STEMMEBERETTIGEDE BESTYRELSESMEDLEMMER SAMT 2 SUPPLEANTER</a:t>
            </a:r>
          </a:p>
          <a:p>
            <a:endParaRPr lang="en-GB" sz="1600" dirty="0"/>
          </a:p>
          <a:p>
            <a:r>
              <a:rPr lang="en-GB" sz="1600" dirty="0"/>
              <a:t>BESTYRELSESMEDLEMMER VÆLGES FOR 2 ÅR. SUPPLEANTER VÆLGES FOR 1 ÅR.</a:t>
            </a: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>
                <a:solidFill>
                  <a:srgbClr val="FF0000"/>
                </a:solidFill>
              </a:rPr>
              <a:t>5 BESTYRELSESPLADSER +</a:t>
            </a:r>
          </a:p>
          <a:p>
            <a:r>
              <a:rPr lang="en-GB" sz="1600" dirty="0">
                <a:solidFill>
                  <a:srgbClr val="FF0000"/>
                </a:solidFill>
              </a:rPr>
              <a:t>2 SUPPLEANTPLADSER SKAL BESÆTTES</a:t>
            </a: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/>
              <a:t>DE 5 OPSTILLEDE KANDIDATER MED FLEST STEMMER BLIVER BESTYRELSESMEDLEMMER, DEREFTER BESÆTTES HHV. 1. SUPPLEANT OG 2. SUPPLEANT UD FRA FLEST STEMMER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488FA64-A4FC-4547-943F-86CB8849E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95046"/>
              </p:ext>
            </p:extLst>
          </p:nvPr>
        </p:nvGraphicFramePr>
        <p:xfrm>
          <a:off x="502227" y="1238250"/>
          <a:ext cx="7092000" cy="53236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1085499574"/>
                    </a:ext>
                  </a:extLst>
                </a:gridCol>
                <a:gridCol w="3312000">
                  <a:extLst>
                    <a:ext uri="{9D8B030D-6E8A-4147-A177-3AD203B41FA5}">
                      <a16:colId xmlns:a16="http://schemas.microsoft.com/office/drawing/2014/main" val="742047880"/>
                    </a:ext>
                  </a:extLst>
                </a:gridCol>
              </a:tblGrid>
              <a:tr h="337704">
                <a:tc>
                  <a:txBody>
                    <a:bodyPr/>
                    <a:lstStyle/>
                    <a:p>
                      <a:r>
                        <a:rPr lang="da-DK" sz="1600" u="sng" dirty="0"/>
                        <a:t>Bestyrelsen 2021</a:t>
                      </a:r>
                      <a:endParaRPr lang="en-US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336446"/>
                  </a:ext>
                </a:extLst>
              </a:tr>
              <a:tr h="363155">
                <a:tc>
                  <a:txBody>
                    <a:bodyPr/>
                    <a:lstStyle/>
                    <a:p>
                      <a:r>
                        <a:rPr lang="da-DK" sz="1600"/>
                        <a:t>Birgitte Hemdorff Espersen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GENOPSTILLER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09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/>
                        <a:t>Henrik Dalgaard Jensen, Næstformand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GENOPSTILLER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37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/>
                        <a:t>Jan Rene Kolding Wandsoe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Valgt for 2021/2022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30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/>
                        <a:t>Lone Jakobsen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GENOPSTILLER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268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/>
                        <a:t>Michelle Lynnerup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Valgt for 2021/2022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135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/>
                        <a:t>Nicolas Le Tallec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GENOPSTILLER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82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/>
                        <a:t>Vibeke Lund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Valgt for 2021/2022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78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/>
                        <a:t>Tabea </a:t>
                      </a:r>
                      <a:r>
                        <a:rPr lang="da-DK" sz="1600" err="1"/>
                        <a:t>Schadwinkel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Valgt for 2021/2022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300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/>
                        <a:t>Taus Wind-Larsen, Formand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GENOPSTILLER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29998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93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u="sng"/>
                        <a:t>Suppleanter</a:t>
                      </a:r>
                      <a:endParaRPr lang="en-US" sz="1600" u="sn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975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/>
                        <a:t>Allan Bilberg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GENOPSTILLER IKKE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077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/>
                        <a:t>Thomas Jung Kragsig</a:t>
                      </a:r>
                      <a:endParaRPr lang="en-US" sz="1600"/>
                    </a:p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/>
                        <a:t>GENOPSTILLER IKKE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52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34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B93D3-EE9A-4219-8740-735537A90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907" y="402336"/>
            <a:ext cx="5217172" cy="1169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>
                <a:solidFill>
                  <a:schemeClr val="bg1"/>
                </a:solidFill>
              </a:rPr>
              <a:t>Pia Simmelkjær</a:t>
            </a:r>
            <a:br>
              <a:rPr lang="en-US" sz="3700">
                <a:solidFill>
                  <a:schemeClr val="bg1"/>
                </a:solidFill>
              </a:rPr>
            </a:br>
            <a:endParaRPr lang="en-US" sz="3700">
              <a:solidFill>
                <a:schemeClr val="bg1"/>
              </a:solidFill>
            </a:endParaRPr>
          </a:p>
        </p:txBody>
      </p:sp>
      <p:grpSp>
        <p:nvGrpSpPr>
          <p:cNvPr id="37" name="Graphic 38">
            <a:extLst>
              <a:ext uri="{FF2B5EF4-FFF2-40B4-BE49-F238E27FC236}">
                <a16:creationId xmlns:a16="http://schemas.microsoft.com/office/drawing/2014/main" id="{7F54B1E7-DA9D-4422-98EA-A4C079A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22669" y="82453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3681A6B-8745-4B5F-9106-8375152B5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28FA7BA-0A88-455D-9C83-95E77FCE2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CB076D09-E250-47CF-ACB0-3817DBD4F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906" y="1751727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Ansat i SGRE i 25 år, incl. min elevtid i Bonus Energy.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Været i forskellige afdelinger – sidder pt i Operational Purchasing, Service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Altid været medlem af Møllebanden - alle 25 år…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Lige haft mit første event. (Keramikmaling &amp; Bones)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Håber jeg bliver valgt ind, da jeg gerne vil være med til at gøre en forskel.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F785A8F-002E-4E7C-A4EE-0423F244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045" y="380207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552F9A4-B078-4FA2-A29A-E70F6045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045" y="380207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A160B55-AD6E-430B-B736-C202F24B617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7" b="-4"/>
          <a:stretch/>
        </p:blipFill>
        <p:spPr bwMode="auto">
          <a:xfrm rot="5400000">
            <a:off x="7572995" y="1820333"/>
            <a:ext cx="3217333" cy="3217333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aphic 4">
            <a:extLst>
              <a:ext uri="{FF2B5EF4-FFF2-40B4-BE49-F238E27FC236}">
                <a16:creationId xmlns:a16="http://schemas.microsoft.com/office/drawing/2014/main" id="{E7EEFC47-5A1A-4BC0-9CCE-8E2F1C883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35753" y="4898353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69E79C8-38A5-45F9-945F-935B05661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F23F4A9-D368-45FC-BE17-5AE7B3D2B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0E359B9-2553-4BF7-9253-DD7C6C725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F9101C1-DB2F-4A51-BFCF-E56AA9D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6A0E25F-E8AC-43C3-92E1-630040C0E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FEFC1B0-3611-4239-A35C-0A72C1AA4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BC7390E-9D9D-4C6A-B8B7-168D94FA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8A0E0EA-1232-409E-BEAC-059E2E098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30765A6-867B-4402-BC11-C0D43452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F6BB45C-BD66-4CD7-A522-A10F8B077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116CBF8-8641-4F3A-8D12-6EAF96CF3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8FC9AA3-7B63-4082-885D-8FCEE9798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48DC3B5-F54E-4473-A0BB-948DEF2ECE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816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Valg af bestyrelsesmedlemmer​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25</a:t>
            </a:fld>
            <a:endParaRPr lang="da-D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4B4D0-29E4-4778-863D-84D1F1E7D884}"/>
              </a:ext>
            </a:extLst>
          </p:cNvPr>
          <p:cNvSpPr txBox="1"/>
          <p:nvPr/>
        </p:nvSpPr>
        <p:spPr>
          <a:xfrm>
            <a:off x="481595" y="1371600"/>
            <a:ext cx="5145389" cy="41703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/>
              <a:t>5 </a:t>
            </a:r>
            <a:r>
              <a:rPr lang="en-GB" sz="1400" dirty="0" err="1"/>
              <a:t>bestyrelsesmedlemmer</a:t>
            </a:r>
            <a:r>
              <a:rPr lang="en-GB" sz="1400" dirty="0"/>
              <a:t> og 2 </a:t>
            </a:r>
            <a:r>
              <a:rPr lang="en-GB" sz="1400" dirty="0" err="1"/>
              <a:t>suppleanter</a:t>
            </a:r>
            <a:r>
              <a:rPr lang="en-GB" sz="1400" dirty="0"/>
              <a:t> </a:t>
            </a:r>
            <a:r>
              <a:rPr lang="en-GB" sz="1400" dirty="0" err="1"/>
              <a:t>skal</a:t>
            </a:r>
            <a:r>
              <a:rPr lang="en-GB" sz="1400" dirty="0"/>
              <a:t> </a:t>
            </a:r>
            <a:r>
              <a:rPr lang="en-GB" sz="1400" dirty="0" err="1"/>
              <a:t>vælges</a:t>
            </a:r>
            <a:r>
              <a:rPr lang="en-GB" sz="1400" dirty="0"/>
              <a:t>.</a:t>
            </a:r>
          </a:p>
          <a:p>
            <a:endParaRPr lang="en-GB" sz="1400" dirty="0"/>
          </a:p>
          <a:p>
            <a:r>
              <a:rPr lang="en-GB" sz="1400" b="1" dirty="0" err="1"/>
              <a:t>Hvem</a:t>
            </a:r>
            <a:r>
              <a:rPr lang="en-GB" sz="1400" b="1" dirty="0"/>
              <a:t> stiller op?</a:t>
            </a:r>
          </a:p>
          <a:p>
            <a:endParaRPr lang="en-GB" sz="1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1400" dirty="0"/>
              <a:t>Birgitte Hemdorff Espersen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Henrik Dalgaard Nielsen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Lone Jakobsen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Nicolas Le Tallec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Taus Wind-Larsen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Michelle Erasmus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Pia </a:t>
            </a:r>
            <a:r>
              <a:rPr lang="en-GB" sz="1400" dirty="0" err="1"/>
              <a:t>Simmelkjær</a:t>
            </a:r>
            <a:endParaRPr lang="en-GB" sz="1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Barbara </a:t>
            </a:r>
            <a:r>
              <a:rPr lang="en-GB" sz="1400" dirty="0" err="1"/>
              <a:t>Hanzewniak</a:t>
            </a:r>
            <a:endParaRPr lang="en-GB" sz="14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D28B04-17F3-4014-8FB5-43BB1E461F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413" y="646354"/>
            <a:ext cx="6384587" cy="5434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98ED41-C3E8-486F-AD21-3935B12EA1D6}"/>
              </a:ext>
            </a:extLst>
          </p:cNvPr>
          <p:cNvSpPr txBox="1"/>
          <p:nvPr/>
        </p:nvSpPr>
        <p:spPr>
          <a:xfrm>
            <a:off x="341011" y="5758777"/>
            <a:ext cx="546640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/>
              <a:t>SKRIV OP TIL 5 NAVNE PÅ STEMMESEDLEN!</a:t>
            </a:r>
          </a:p>
        </p:txBody>
      </p:sp>
    </p:spTree>
    <p:extLst>
      <p:ext uri="{BB962C8B-B14F-4D97-AF65-F5344CB8AC3E}">
        <p14:creationId xmlns:p14="http://schemas.microsoft.com/office/powerpoint/2010/main" val="284083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26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91988"/>
            <a:ext cx="8460000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16.35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dirigent​ og valg af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Formandens beretning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Møllebandens Events​ 2021</a:t>
            </a:r>
            <a:endParaRPr lang="da-DK" sz="1600" i="1" dirty="0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 dirty="0"/>
              <a:t>	</a:t>
            </a:r>
            <a:r>
              <a:rPr lang="da-DK" sz="1600" dirty="0"/>
              <a:t>Ny hjemmeside	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Regnskab &amp; Budget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Indkomne forslag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 dirty="0"/>
              <a:t>Kl. 17.30	Spisning – </a:t>
            </a:r>
            <a:r>
              <a:rPr lang="da-DK" sz="1600" b="1" i="1" dirty="0"/>
              <a:t>Stegt flæsk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18.45 	Generalforsamling fortsat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Udtrækning af vinder af fotokonkurrencen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Underholdning ved Niels Krøjgaard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3983236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7127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Spisning - pauseskærm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8325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28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91988"/>
            <a:ext cx="8460000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16.35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dirigent​ og valg af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Formandens beretning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Møllebandens Events​ 2021</a:t>
            </a:r>
            <a:endParaRPr lang="da-DK" sz="1600" i="1" dirty="0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 dirty="0"/>
              <a:t>	</a:t>
            </a:r>
            <a:r>
              <a:rPr lang="da-DK" sz="1600" dirty="0"/>
              <a:t>Ny hjemmeside	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Regnskab &amp; Budget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Indkomne forslag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17.30	Spisning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 dirty="0"/>
              <a:t>Kl. 18.30 	Generalforsamling fortsat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Udtrækning af vinder af fotokonkurrencen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Underholdning ved Niels Krøjgaard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2018643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16774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Vinder af fotokonkurrencen: Pia Cathrine Clemmensen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29</a:t>
            </a:fld>
            <a:endParaRPr lang="da-DK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91E5F50-010B-4C4B-A478-AA0E41266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679" y="1371600"/>
            <a:ext cx="262464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0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91988"/>
            <a:ext cx="6903497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 dirty="0"/>
              <a:t>Kl. 16.35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dirigent​ og valg af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Formandens beretning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Møllebandens Events​ 2021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 dirty="0"/>
              <a:t>	</a:t>
            </a:r>
            <a:r>
              <a:rPr lang="da-DK" sz="1600" dirty="0"/>
              <a:t>Ny hjemmeside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Regnskab &amp; Budget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Indkomne forslag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17.30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18.30 	Generalforsamling fortsat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Udtrækning af vinder af fotokonkurrencen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Underholdning ved Niels Krøjgaard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1371835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30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91988"/>
            <a:ext cx="8460000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16.35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dirigent​ og valg af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Formandens beretning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Møllebandens Events​ 2021</a:t>
            </a:r>
            <a:endParaRPr lang="da-DK" sz="1600" i="1" dirty="0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 dirty="0"/>
              <a:t>	</a:t>
            </a:r>
            <a:r>
              <a:rPr lang="da-DK" sz="1600" dirty="0"/>
              <a:t>Ny hjemmeside	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Regnskab &amp; Budget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Indkomne forslag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17.30	Spisning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18.30 	Generalforsamling fortsat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Udtrækning af vinder af fotokonkurrencen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b="1" dirty="0"/>
              <a:t>Valg af revisor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Underholdning ved Niels Krøjgaard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1611808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3459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648000"/>
            <a:ext cx="8460000" cy="307777"/>
          </a:xfrm>
        </p:spPr>
        <p:txBody>
          <a:bodyPr vert="horz"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dirty="0"/>
              <a:t>Valg af revisor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Generalforsamling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31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B6429-EB7C-432F-B4E4-2BABD1841238}"/>
              </a:ext>
            </a:extLst>
          </p:cNvPr>
          <p:cNvSpPr txBox="1"/>
          <p:nvPr/>
        </p:nvSpPr>
        <p:spPr>
          <a:xfrm>
            <a:off x="538162" y="1363528"/>
            <a:ext cx="7924902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ÅRSREGNSKABET REVIDERES OG GODKENDES HVERT ÅR AF EN AF SGRE UDVALGT REVISOR.</a:t>
            </a:r>
          </a:p>
          <a:p>
            <a:endParaRPr lang="en-GB" sz="1600" dirty="0"/>
          </a:p>
          <a:p>
            <a:r>
              <a:rPr lang="en-GB" sz="1600" dirty="0"/>
              <a:t>SAMTIDIG HAR MEDLEMMERNE MULIGHED FOR AT UDVÆLGE EN KRITISK REVISOR DER GENNEMSER ÅRSREGNSKABET PÅ VEGNE AF MEDLEMMERNE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5C9BD0-DEBA-441F-9811-E50C4D0B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" y="3094717"/>
            <a:ext cx="8460000" cy="2782207"/>
          </a:xfrm>
        </p:spPr>
        <p:txBody>
          <a:bodyPr/>
          <a:lstStyle/>
          <a:p>
            <a:r>
              <a:rPr lang="en-US" b="1" i="1" dirty="0" err="1"/>
              <a:t>Wilfrido</a:t>
            </a:r>
            <a:r>
              <a:rPr lang="en-US" b="1" i="1" dirty="0"/>
              <a:t> Valdez Barrera </a:t>
            </a:r>
            <a:r>
              <a:rPr lang="en-US" dirty="0"/>
              <a:t>har </a:t>
            </a:r>
            <a:r>
              <a:rPr lang="en-US" dirty="0" err="1"/>
              <a:t>tilbudt</a:t>
            </a:r>
            <a:r>
              <a:rPr lang="en-US" dirty="0"/>
              <a:t> at </a:t>
            </a:r>
            <a:r>
              <a:rPr lang="en-US" dirty="0" err="1"/>
              <a:t>være</a:t>
            </a:r>
            <a:r>
              <a:rPr lang="en-US" dirty="0"/>
              <a:t> revisor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årsregnskabet</a:t>
            </a:r>
            <a:r>
              <a:rPr lang="en-US" dirty="0"/>
              <a:t> 2022</a:t>
            </a:r>
          </a:p>
          <a:p>
            <a:endParaRPr lang="en-US" dirty="0"/>
          </a:p>
          <a:p>
            <a:r>
              <a:rPr lang="en-US" b="1" i="1" dirty="0" err="1"/>
              <a:t>Lene</a:t>
            </a:r>
            <a:r>
              <a:rPr lang="en-US" b="1" i="1" dirty="0"/>
              <a:t> </a:t>
            </a:r>
            <a:r>
              <a:rPr lang="en-US" b="1" i="1" dirty="0" err="1"/>
              <a:t>Møllgaard</a:t>
            </a:r>
            <a:r>
              <a:rPr lang="en-US" b="1" i="1" dirty="0"/>
              <a:t> </a:t>
            </a:r>
            <a:r>
              <a:rPr lang="en-US" dirty="0" err="1"/>
              <a:t>tilbyder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at </a:t>
            </a:r>
            <a:r>
              <a:rPr lang="en-US" dirty="0" err="1"/>
              <a:t>være</a:t>
            </a:r>
            <a:r>
              <a:rPr lang="en-US" dirty="0"/>
              <a:t> revisor</a:t>
            </a:r>
          </a:p>
        </p:txBody>
      </p:sp>
    </p:spTree>
    <p:extLst>
      <p:ext uri="{BB962C8B-B14F-4D97-AF65-F5344CB8AC3E}">
        <p14:creationId xmlns:p14="http://schemas.microsoft.com/office/powerpoint/2010/main" val="18400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32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91988"/>
            <a:ext cx="8460000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16.35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dirigent​ og valg af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Formandens beretning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Møllebandens Events​ 2021</a:t>
            </a:r>
            <a:endParaRPr lang="da-DK" sz="1600" i="1" dirty="0"/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 dirty="0"/>
              <a:t>	</a:t>
            </a:r>
            <a:r>
              <a:rPr lang="da-DK" sz="1600" dirty="0"/>
              <a:t>Ny hjemmeside	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Regnskab &amp; Budget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Indkomne forslag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17.30	Spisning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18.30 	Generalforsamling fortsat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Udtrækning af vinder af fotokonkurrencen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b="1" dirty="0"/>
              <a:t>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Underholdning ved Niels Krøjgaard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1831290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8572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648000"/>
            <a:ext cx="8460000" cy="307777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Resultat af valg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33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FEC16-E623-48C9-9672-CDEEC8F33320}"/>
              </a:ext>
            </a:extLst>
          </p:cNvPr>
          <p:cNvSpPr txBox="1"/>
          <p:nvPr/>
        </p:nvSpPr>
        <p:spPr>
          <a:xfrm>
            <a:off x="6167437" y="1223070"/>
            <a:ext cx="5269251" cy="42627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da-DK" dirty="0"/>
              <a:t>Bestyrelsespladser: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…</a:t>
            </a:r>
            <a:endParaRPr lang="da-DK" dirty="0"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>
                <a:cs typeface="Arial"/>
              </a:rPr>
              <a:t>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>
                <a:cs typeface="Arial"/>
              </a:rPr>
              <a:t>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spcBef>
                <a:spcPts val="600"/>
              </a:spcBef>
            </a:pPr>
            <a:r>
              <a:rPr lang="da-DK" dirty="0"/>
              <a:t>1. Suppleant</a:t>
            </a:r>
            <a:endParaRPr lang="da-DK" dirty="0"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/>
              <a:t>…</a:t>
            </a:r>
            <a:endParaRPr lang="da-DK" dirty="0"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spcBef>
                <a:spcPts val="600"/>
              </a:spcBef>
            </a:pPr>
            <a:r>
              <a:rPr lang="da-DK" dirty="0"/>
              <a:t>2. Suppleant</a:t>
            </a:r>
            <a:endParaRPr lang="da-DK" dirty="0"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dirty="0">
                <a:cs typeface="Arial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3631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34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91988"/>
            <a:ext cx="6903497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16.30 	Velkomst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16.35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dirigent​ og valg af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Formandens beretning - 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Møllebandens Events​ 2021 - Michelle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 dirty="0"/>
              <a:t>	</a:t>
            </a:r>
            <a:r>
              <a:rPr lang="da-DK" sz="1600" dirty="0"/>
              <a:t>Ny hjemmeside - Tabea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Regnskab &amp; Budget – Tabea/Taus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Indkomne forslag -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17.30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18.30 	Generalforsamling fortsat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Udtrækning af vinder af fotokonkurrencen - Vibeke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b="1" dirty="0"/>
              <a:t>Kl. 19.00 	Underholdning ved Niels Krøjgaard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	Eventuelt og 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4141118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05087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Niels Krøjgaard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35</a:t>
            </a:fld>
            <a:endParaRPr lang="da-DK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80E865-B159-4344-BC65-FF5157CEC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Niels Krøjgaard foredrag | Psykologi og manipulation | Athenas">
            <a:extLst>
              <a:ext uri="{FF2B5EF4-FFF2-40B4-BE49-F238E27FC236}">
                <a16:creationId xmlns:a16="http://schemas.microsoft.com/office/drawing/2014/main" id="{E1EC379D-C155-4AF0-ACEB-0FC827D8B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30C62C-FB27-4018-AE64-147E2B871510}"/>
              </a:ext>
            </a:extLst>
          </p:cNvPr>
          <p:cNvSpPr txBox="1"/>
          <p:nvPr/>
        </p:nvSpPr>
        <p:spPr>
          <a:xfrm>
            <a:off x="538161" y="694167"/>
            <a:ext cx="4277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UNDERHOLDNING VED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NIELS KRØJGAARD</a:t>
            </a:r>
          </a:p>
        </p:txBody>
      </p:sp>
    </p:spTree>
    <p:extLst>
      <p:ext uri="{BB962C8B-B14F-4D97-AF65-F5344CB8AC3E}">
        <p14:creationId xmlns:p14="http://schemas.microsoft.com/office/powerpoint/2010/main" val="2138284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281BED0-980D-41AC-854E-6DE5242C57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6993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281BED0-980D-41AC-854E-6DE5242C57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E87B6A6-3620-460F-91AE-700C2028E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355" y="0"/>
            <a:ext cx="9340645" cy="6045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FF594-147D-4BBC-9EB2-83F2D065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Eventuelt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A8F2D-3D41-43EB-9407-356EAAB1F6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8343A-4AC1-4807-8BE4-DDD289B4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653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4463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1" y="648000"/>
            <a:ext cx="11653839" cy="92333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/>
              <a:t>Tak for i aften!</a:t>
            </a:r>
            <a:br>
              <a:rPr lang="da-DK"/>
            </a:br>
            <a:br>
              <a:rPr lang="da-DK"/>
            </a:b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665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CA3E6B4-5D0A-4682-8E37-8BE527F4F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3592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CA3E6B4-5D0A-4682-8E37-8BE527F4F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B9CFFEC-C97F-4015-BB00-142261497C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a-DK" sz="20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88ADA-8C37-43AB-89C9-1218A423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" y="652461"/>
            <a:ext cx="8460000" cy="307777"/>
          </a:xfrm>
        </p:spPr>
        <p:txBody>
          <a:bodyPr vert="horz"/>
          <a:lstStyle/>
          <a:p>
            <a:r>
              <a:rPr lang="da-DK" dirty="0"/>
              <a:t>Valg af dirigent og valg af stemmetællere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880A8-F560-4971-93F0-7C14A34CF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58CE2-AABA-4F42-B387-690DFCF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F4F8F-86C3-4531-B0C5-664EA10E0D6B}"/>
              </a:ext>
            </a:extLst>
          </p:cNvPr>
          <p:cNvSpPr txBox="1"/>
          <p:nvPr/>
        </p:nvSpPr>
        <p:spPr>
          <a:xfrm>
            <a:off x="538162" y="1375108"/>
            <a:ext cx="555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1 – </a:t>
            </a:r>
            <a:r>
              <a:rPr lang="en-GB" b="1" err="1"/>
              <a:t>Valg</a:t>
            </a:r>
            <a:r>
              <a:rPr lang="en-GB" b="1"/>
              <a:t> </a:t>
            </a:r>
            <a:r>
              <a:rPr lang="en-GB" b="1" err="1"/>
              <a:t>af</a:t>
            </a:r>
            <a:r>
              <a:rPr lang="en-GB" b="1"/>
              <a:t> </a:t>
            </a:r>
            <a:r>
              <a:rPr lang="en-GB" b="1" err="1"/>
              <a:t>dirigent</a:t>
            </a:r>
            <a:endParaRPr lang="en-GB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7D2C3-2556-4BBF-8804-C88B92AEAF36}"/>
              </a:ext>
            </a:extLst>
          </p:cNvPr>
          <p:cNvSpPr txBox="1"/>
          <p:nvPr/>
        </p:nvSpPr>
        <p:spPr>
          <a:xfrm>
            <a:off x="538162" y="1794439"/>
            <a:ext cx="676731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 dirty="0" err="1"/>
              <a:t>Bestyrelsen</a:t>
            </a:r>
            <a:r>
              <a:rPr lang="en-GB" i="1" dirty="0"/>
              <a:t> </a:t>
            </a:r>
            <a:r>
              <a:rPr lang="en-GB" i="1" dirty="0" err="1"/>
              <a:t>foreslår</a:t>
            </a:r>
            <a:r>
              <a:rPr lang="en-GB" i="1" dirty="0"/>
              <a:t>: </a:t>
            </a:r>
            <a:r>
              <a:rPr lang="en-GB" i="1" strike="sngStrike" dirty="0"/>
              <a:t>Allan Bilberg </a:t>
            </a:r>
            <a:r>
              <a:rPr lang="en-GB" i="1" dirty="0"/>
              <a:t>(</a:t>
            </a:r>
            <a:r>
              <a:rPr lang="en-GB" i="1" dirty="0" err="1"/>
              <a:t>ude</a:t>
            </a:r>
            <a:r>
              <a:rPr lang="en-GB" i="1" dirty="0"/>
              <a:t> med corona)</a:t>
            </a:r>
            <a:endParaRPr lang="en-GB" i="1" dirty="0"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A2A266-7FBE-4332-A700-61D78AD65338}"/>
              </a:ext>
            </a:extLst>
          </p:cNvPr>
          <p:cNvSpPr txBox="1"/>
          <p:nvPr/>
        </p:nvSpPr>
        <p:spPr>
          <a:xfrm>
            <a:off x="538162" y="2164759"/>
            <a:ext cx="676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Andre? Vi </a:t>
            </a:r>
            <a:r>
              <a:rPr lang="en-GB" i="1" dirty="0" err="1"/>
              <a:t>skal</a:t>
            </a:r>
            <a:r>
              <a:rPr lang="en-GB" i="1" dirty="0"/>
              <a:t> have </a:t>
            </a:r>
            <a:r>
              <a:rPr lang="en-GB" i="1" dirty="0" err="1"/>
              <a:t>fundet</a:t>
            </a:r>
            <a:r>
              <a:rPr lang="en-GB" i="1" dirty="0"/>
              <a:t> </a:t>
            </a:r>
            <a:r>
              <a:rPr lang="en-GB" i="1" dirty="0" err="1"/>
              <a:t>en</a:t>
            </a:r>
            <a:r>
              <a:rPr lang="en-GB" i="1" dirty="0"/>
              <a:t> </a:t>
            </a:r>
            <a:r>
              <a:rPr lang="en-GB" i="1" dirty="0" err="1"/>
              <a:t>dirigent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/>
              <a:t>salen</a:t>
            </a:r>
            <a:endParaRPr lang="en-GB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7A3A1-67B6-4F7F-BF7F-9052DBA82314}"/>
              </a:ext>
            </a:extLst>
          </p:cNvPr>
          <p:cNvSpPr txBox="1"/>
          <p:nvPr/>
        </p:nvSpPr>
        <p:spPr>
          <a:xfrm>
            <a:off x="538162" y="2779630"/>
            <a:ext cx="676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 – </a:t>
            </a:r>
            <a:r>
              <a:rPr lang="en-GB" b="1" dirty="0" err="1"/>
              <a:t>Valg</a:t>
            </a:r>
            <a:r>
              <a:rPr lang="en-GB" b="1" dirty="0"/>
              <a:t> </a:t>
            </a:r>
            <a:r>
              <a:rPr lang="en-GB" b="1" dirty="0" err="1"/>
              <a:t>af</a:t>
            </a:r>
            <a:r>
              <a:rPr lang="en-GB" b="1" dirty="0"/>
              <a:t> </a:t>
            </a:r>
            <a:r>
              <a:rPr lang="en-GB" b="1" dirty="0" err="1"/>
              <a:t>stemmetællere</a:t>
            </a:r>
            <a:r>
              <a:rPr lang="en-GB" b="1" dirty="0"/>
              <a:t> (3 </a:t>
            </a:r>
            <a:r>
              <a:rPr lang="en-GB" b="1" dirty="0" err="1"/>
              <a:t>stk</a:t>
            </a:r>
            <a:r>
              <a:rPr lang="en-GB" b="1" dirty="0"/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1E27F3-AF94-480E-8E8D-1BE6705CF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127" y="3394501"/>
            <a:ext cx="3305686" cy="265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91988"/>
            <a:ext cx="6903497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16.35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dirigent​ og valg af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b="1" dirty="0"/>
              <a:t>Formandens beretning – </a:t>
            </a:r>
            <a:r>
              <a:rPr lang="da-DK" sz="1600" b="1" i="1" dirty="0"/>
              <a:t>Taus Wind-Larsen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Møllebandens Events​ 2021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 dirty="0"/>
              <a:t>	</a:t>
            </a:r>
            <a:r>
              <a:rPr lang="da-DK" sz="1600" dirty="0"/>
              <a:t>Ny hjemmeside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Regnskab &amp; Budget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Indkomne forslag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17.30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18.30 	Generalforsamling fortsat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Udtrækning af vinder af fotokonkurrencen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Underholdning ved Niels Krøjgaard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383926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1651E72-30EC-4BFC-8D3E-2097779D80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1651E72-30EC-4BFC-8D3E-2097779D8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62CDB-8508-405E-BA3B-B4FD1801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41989" name="Picture 5" descr="Image result for past looking back sign">
            <a:extLst>
              <a:ext uri="{FF2B5EF4-FFF2-40B4-BE49-F238E27FC236}">
                <a16:creationId xmlns:a16="http://schemas.microsoft.com/office/drawing/2014/main" id="{8117AEE1-82A1-4218-AFC5-5CA0C4CCE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4"/>
          <a:stretch/>
        </p:blipFill>
        <p:spPr bwMode="auto">
          <a:xfrm>
            <a:off x="0" y="-32425"/>
            <a:ext cx="6169764" cy="68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A2BFC-49FE-4E81-A31B-E79625429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1336" y="331789"/>
            <a:ext cx="5118202" cy="2159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Formandens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beretning</a:t>
            </a:r>
            <a:r>
              <a:rPr lang="en-US" dirty="0">
                <a:solidFill>
                  <a:schemeClr val="bg1"/>
                </a:solidFill>
              </a:rPr>
              <a:t> for 2021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CE2AEB-7EE8-473F-8D24-FDFEC13E6DB1}"/>
              </a:ext>
            </a:extLst>
          </p:cNvPr>
          <p:cNvSpPr txBox="1"/>
          <p:nvPr/>
        </p:nvSpPr>
        <p:spPr>
          <a:xfrm>
            <a:off x="6800047" y="731382"/>
            <a:ext cx="4981391" cy="32778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Tilbageblik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2021…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COVID-19</a:t>
            </a:r>
            <a:endParaRPr lang="en-US" dirty="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Ny </a:t>
            </a:r>
            <a:r>
              <a:rPr lang="en-US" dirty="0" err="1"/>
              <a:t>hjemmeside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Nu og </a:t>
            </a:r>
            <a:r>
              <a:rPr lang="en-US" dirty="0" err="1"/>
              <a:t>igennem</a:t>
            </a:r>
            <a:r>
              <a:rPr lang="en-US" dirty="0"/>
              <a:t> 2022…</a:t>
            </a:r>
            <a:endParaRPr lang="en-US" dirty="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Forhåbentlig</a:t>
            </a:r>
            <a:r>
              <a:rPr lang="en-US" dirty="0"/>
              <a:t> back to normal</a:t>
            </a:r>
            <a:endParaRPr lang="en-US" dirty="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875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2E1FD7A-6B81-4A2C-A69F-E9E0FBC213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2E1FD7A-6B81-4A2C-A69F-E9E0FBC213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329A1D-5733-4D01-B538-36178393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29B1F-D274-4F54-A777-B1BCA3CBCE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Generalforsamling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9CEE5-7D8B-43B0-B874-E8865AC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9B90-38D2-4E45-96DD-D92E9D2EA7D7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CB7D8A-828C-4A5A-87D9-D3FD263901E9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38162" y="1091988"/>
            <a:ext cx="6903497" cy="446405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16.30 	Velkomst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16.35 	Generalforsamling ifølge dagsordenen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dirigent​ og valg af stemmetællere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Formandens beretning 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</a:t>
            </a:r>
            <a:r>
              <a:rPr lang="da-DK" sz="1600" b="1" dirty="0"/>
              <a:t>Møllebandens Events​ 2021 – </a:t>
            </a:r>
            <a:r>
              <a:rPr lang="da-DK" sz="1600" b="1" i="1" dirty="0"/>
              <a:t>Michelle Lynnerup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i="1" dirty="0"/>
              <a:t>	</a:t>
            </a:r>
            <a:r>
              <a:rPr lang="da-DK" sz="1600" dirty="0"/>
              <a:t>Ny hjemmeside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Regnskab &amp; Budget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Indkomne forslag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bestyrelsesmedlemmer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17.30	Spisning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18.30 	Generalforsamling fortsat &amp; optælling af stemmer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Udtrækning af vinder af fotokonkurrencen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Valg af revisor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	Resultat af valg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19.00 	Underholdning ved Niels Krøjgaard</a:t>
            </a:r>
          </a:p>
          <a:p>
            <a:pPr>
              <a:spcBef>
                <a:spcPts val="600"/>
              </a:spcBef>
              <a:tabLst>
                <a:tab pos="1789113" algn="l"/>
              </a:tabLst>
            </a:pPr>
            <a:r>
              <a:rPr lang="da-DK" sz="1600" dirty="0"/>
              <a:t>Kl. 20.00	Tak for i aften (forventet tidspunkt)</a:t>
            </a:r>
          </a:p>
        </p:txBody>
      </p:sp>
    </p:spTree>
    <p:extLst>
      <p:ext uri="{BB962C8B-B14F-4D97-AF65-F5344CB8AC3E}">
        <p14:creationId xmlns:p14="http://schemas.microsoft.com/office/powerpoint/2010/main" val="276886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993D8B-2CF1-4A92-9E41-B12516C247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4394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993D8B-2CF1-4A92-9E41-B12516C24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87FD221-A9E2-4D0B-BD27-3C78FCF3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3050460"/>
            <a:ext cx="9898295" cy="2943939"/>
          </a:xfrm>
        </p:spPr>
        <p:txBody>
          <a:bodyPr vert="horz">
            <a:noAutofit/>
          </a:bodyPr>
          <a:lstStyle/>
          <a:p>
            <a:pPr algn="ctr"/>
            <a:r>
              <a:rPr lang="da-DK" sz="9600" b="1" i="1" dirty="0">
                <a:latin typeface="Comic Sans MS" panose="030F0702030302020204" pitchFamily="66" charset="0"/>
              </a:rPr>
              <a:t>EVENTS 2021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BD4355-6B08-4F0A-835B-3CB105FC4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1478"/>
          <a:stretch/>
        </p:blipFill>
        <p:spPr>
          <a:xfrm>
            <a:off x="311999" y="1182030"/>
            <a:ext cx="6513674" cy="186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4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51041FD-AE6C-4A2B-966F-8122E35DAC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01811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51041FD-AE6C-4A2B-966F-8122E35DA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70F15DE-AA3E-4D6B-9342-CB30FBAE8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00942"/>
            <a:ext cx="10693702" cy="5693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2400" b="1" i="1" dirty="0">
                <a:latin typeface="Comic Sans MS"/>
              </a:rPr>
              <a:t>			</a:t>
            </a:r>
            <a:r>
              <a:rPr lang="da-DK" b="1" i="1" dirty="0">
                <a:latin typeface="Comic Sans MS"/>
              </a:rPr>
              <a:t>GENNEMFØRTE EVENTS 2021     49</a:t>
            </a:r>
            <a:br>
              <a:rPr lang="da-DK" b="1" i="1" dirty="0">
                <a:latin typeface="Comic Sans MS"/>
              </a:rPr>
            </a:br>
            <a:r>
              <a:rPr lang="da-DK" b="1" i="1" dirty="0">
                <a:latin typeface="Comic Sans MS"/>
              </a:rPr>
              <a:t> </a:t>
            </a:r>
            <a:br>
              <a:rPr lang="da-DK" b="1" i="1" dirty="0">
                <a:latin typeface="Comic Sans MS" panose="030F0702030302020204" pitchFamily="66" charset="0"/>
              </a:rPr>
            </a:br>
            <a:br>
              <a:rPr lang="da-DK" b="1" i="1" dirty="0">
                <a:latin typeface="Comic Sans MS"/>
              </a:rPr>
            </a:br>
            <a:br>
              <a:rPr lang="da-DK" sz="2400" b="1" i="1" dirty="0">
                <a:latin typeface="Comic Sans MS"/>
              </a:rPr>
            </a:br>
            <a:r>
              <a:rPr lang="da-DK" sz="2400" b="1" i="1" dirty="0">
                <a:latin typeface="Comic Sans MS"/>
              </a:rPr>
              <a:t>          </a:t>
            </a:r>
            <a:br>
              <a:rPr lang="da-DK" sz="2400" b="1" i="1" dirty="0">
                <a:latin typeface="Comic Sans MS"/>
              </a:rPr>
            </a:br>
            <a:r>
              <a:rPr lang="da-DK" sz="2400" b="1" i="1" dirty="0">
                <a:latin typeface="Comic Sans MS"/>
              </a:rPr>
              <a:t>  </a:t>
            </a:r>
            <a:r>
              <a:rPr lang="da-DK" b="1" i="1" dirty="0">
                <a:latin typeface="Comic Sans MS"/>
              </a:rPr>
              <a:t>gennemførte events 2020       31</a:t>
            </a:r>
            <a:br>
              <a:rPr lang="da-DK" b="1" i="1" dirty="0">
                <a:latin typeface="Comic Sans MS"/>
              </a:rPr>
            </a:br>
            <a:r>
              <a:rPr lang="da-DK" sz="2400" b="1" i="1" dirty="0">
                <a:latin typeface="Comic Sans MS"/>
              </a:rPr>
              <a:t>gennemførte events 2019       131 	</a:t>
            </a:r>
            <a:r>
              <a:rPr lang="da-DK" sz="1600" dirty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162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SectionNumber SlideNumber"/>
  <p:tag name="ARTICULATE_SLIDE_THUMBNAIL_REFRESH" val="1"/>
  <p:tag name="ARTICULATE_PROJECT_OPEN" val="0"/>
  <p:tag name="ARTICULATE_SLIDE_COUNT" val="44"/>
  <p:tag name="THINKCELLPRESENTATIONDONOTDELETE" val="&lt;?xml version=&quot;1.0&quot; encoding=&quot;UTF-16&quot; standalone=&quot;yes&quot;?&gt;&lt;root reqver=&quot;27037&quot;&gt;&lt;version val=&quot;3257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Gf4fM9SByfOuSfaxjdj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1YhlgNz1N0fle.2C3_xp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CINkVKS5KBV0_6zvMFg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jvLjN6QQawTftKmnuvY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o2YQAuR0SptSTRjMVhB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_FruaSgk9vtlNjPtCdD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KFk4FK22Dp4fqYUxiSW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4iw9cNTVShMMjZXp.Cx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ds0a5BSUWuT2iGz22XW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AJUyEuQR.CxsxEunur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AG9.3vTfu36JbeAXFej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lCWt2oU0WhlKRJ2HvwQ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RP4vPVmt2dMxA4yABXD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fDoC5yddXP025OGCFcM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EVHeD5Lsltod14cW3EM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HEhUaz2sMupSlpeMZZh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.5NQVuPZ5V9Pr3sgV8OW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6W8tolKoilKAcJ4VQ26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a4Tv1XNAvzJu6FSW.P_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nhppn6NkPJuIAFSbD_p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1OvHAB5TWyTg5Tkfpi8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XhzVS5L_Q03MoV5.iL8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Qy7L.1qFrvnQQAEIHV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fXV5tPiS6oiAYQ0Ckp1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96sSdSuAjmMu7wsBFky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9tsIDSDaHu7ZwkDusvP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u_qJmKl4cL9iGClNiV9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6P36I6ESx2wMByVx98F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lr3iGDvDEtA7sKcMi2h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JIgM0.hdZwnyfJBDrdk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6wCUJ3Q1a9Yw1Z..kSd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Wsjn.tSY.aXBdY5hF4A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4Cv781OiTAQ_woq9ZbK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qAzBGOMuEcZCSVq0MIq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uCvy1HR3mUZkUOxdl9Y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6vmNXqjFglMECDYbq3S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53PC16SrCINaSYAnPvL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6NAh_7SpFbNd7aAE.z_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EvPdeMSJTPuzdTewmkP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bY0Vvc3qoQetNwqglYO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SR5wBwPBgEH5ufoF9DU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8khbuItUi6RHZy4xHbE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yQoLPccJpD2lYR.Hg5Y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KIQFq7FWv8zC0onT4n5H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VADiPLK2GfBzTZxwV2x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dnNVHBaBNShw3DQlre1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.k6urlTdaJjpta0c838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GBWZpMRMaXw3_ImRcXD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tXPYpKTg21wMoU_CLzG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MoAsN47UTRSN0cNu3yw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otXDFBNbvr7KC2d9Cfj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ibX8cHQQirmwCw06YJz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78dSMCRv6go7qxROnj0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MYi1kyTaymS8w2Yej_e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09LYm.QIS99V3Xtd1_k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HZfU9nM9H86RwoIUeRj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MFTNfEyUKDI_qnvex7N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pFAVQYB8eoi2out3NZ0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CcI7i_RfWJKGX8QRyLz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yXqKa9aYIWY4vz7xMUk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yT1Ec4BAn6Vik63UEUe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bMWg7YuHol9_.28JWt1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317Ouk5bgn9ZoeIKqUEy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JqSydj6xxZcONOjWRM_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Squ4sUESlim1Wlwp9cv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5lFK7LVylhzTbZpQI1V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ivg8.hqScH8rdeCL8ox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YEpKxjo_VBazk.hEpIE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Mwqceg5JuC72gQlRw_E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bCyAkS6AQqCa6oXe2UU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8zVlMv4BayKT6LfR4O7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RFQ1lVRMOvnxRQTU_5b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CXCG18Qm6rH3dW1uSHc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1hvTGhPRaOoJZP0s1I05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CeMXxpS4677eqVBeo_9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qA5QYhSMiM8wb1cNR6R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6PTPGPSLq32bV5fcmZo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tXt.vlQC.WFCH.E8jTm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_GlR8KLRB6sy3LQHfZMm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Mi.8DxSECKM1EKb_re4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.XBeVCQ5SaErr5noLQG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vobzFvQq21QgKtRufFY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IrjxF2TEaqIRRRp4ocQ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DoEJkkQAanRhwXfGcAJ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PDXrvuTcuRSIHPbtH.A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.vmZEDSWikfAdPffFz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V5Yt6zSyWXCC8ftH926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.UdhWaT9Kpo5RoBd38L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6hiQXNT1SyvY5JCzOwd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fGW8DVQTeNX_xjUH3ZL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r5xpIG6T5ZqutWmNK3V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K_dUvWRNuA9NFGkdHBM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XILO9RHivikFGPRg_V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67u6_KSeQT61mmJh7Zq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8HHaMJjT4MmwdK._GYxD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egDpX08.2xtd_begOWq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pYTmXrlrbfgfgxi1nXm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Y1r271mtHsvrh6VrthT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AmuE8Kachiqqr8b4uvsg"/>
</p:tagLst>
</file>

<file path=ppt/theme/theme1.xml><?xml version="1.0" encoding="utf-8"?>
<a:theme xmlns:a="http://schemas.openxmlformats.org/drawingml/2006/main" name="160817_SG_Presentation_LegalName">
  <a:themeElements>
    <a:clrScheme name="Siemens Gamesa_colors">
      <a:dk1>
        <a:sysClr val="windowText" lastClr="000000"/>
      </a:dk1>
      <a:lt1>
        <a:sysClr val="window" lastClr="FFFFFF"/>
      </a:lt1>
      <a:dk2>
        <a:srgbClr val="3C3C3C"/>
      </a:dk2>
      <a:lt2>
        <a:srgbClr val="E6E6E6"/>
      </a:lt2>
      <a:accent1>
        <a:srgbClr val="321850"/>
      </a:accent1>
      <a:accent2>
        <a:srgbClr val="3C3C3C"/>
      </a:accent2>
      <a:accent3>
        <a:srgbClr val="00B0AD"/>
      </a:accent3>
      <a:accent4>
        <a:srgbClr val="FAB600"/>
      </a:accent4>
      <a:accent5>
        <a:srgbClr val="878787"/>
      </a:accent5>
      <a:accent6>
        <a:srgbClr val="E6E6E6"/>
      </a:accent6>
      <a:hlink>
        <a:srgbClr val="321850"/>
      </a:hlink>
      <a:folHlink>
        <a:srgbClr val="878787"/>
      </a:folHlink>
    </a:clrScheme>
    <a:fontScheme name="Siemens_Gamesa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custClrLst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80%">
      <a:srgbClr val="5A4673"/>
    </a:custClr>
    <a:custClr name="Dark Gray 80%">
      <a:srgbClr val="636363"/>
    </a:custClr>
    <a:custClr name="Turquoise 80%">
      <a:srgbClr val="33C0BD"/>
    </a:custClr>
    <a:custClr name="Sunrise 80%">
      <a:srgbClr val="FBC533"/>
    </a:custClr>
    <a:custClr name="Medium Gray 80%">
      <a:srgbClr val="9F9F9F"/>
    </a:custClr>
    <a:custClr name="Soft Gray 80%">
      <a:srgbClr val="D1D1D1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60%">
      <a:srgbClr val="847496"/>
    </a:custClr>
    <a:custClr name="Dark Gray 60%">
      <a:srgbClr val="8A8A8A"/>
    </a:custClr>
    <a:custClr name="Turquoise 60%">
      <a:srgbClr val="66D0CE"/>
    </a:custClr>
    <a:custClr name="Sunrise 60%">
      <a:srgbClr val="FCD366"/>
    </a:custClr>
    <a:custClr name="Medium Gray 60%">
      <a:srgbClr val="B7B7B7"/>
    </a:custClr>
    <a:custClr name="Soft Gray 60%">
      <a:srgbClr val="DDDDDD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40%">
      <a:srgbClr val="ADA3B9"/>
    </a:custClr>
    <a:custClr name="Dark Gray 40%">
      <a:srgbClr val="B1B1B1"/>
    </a:custClr>
    <a:custClr name="Turquoise 40%">
      <a:srgbClr val="99DEDF"/>
    </a:custClr>
    <a:custClr name="Sunrise 40%">
      <a:srgbClr val="FDE2A3"/>
    </a:custClr>
    <a:custClr name="Medium Gray 40%">
      <a:srgbClr val="CFCFCF"/>
    </a:custClr>
    <a:custClr name="Soft Gray 40%">
      <a:srgbClr val="E8E8E8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Dark Purple 20%">
      <a:srgbClr val="D6D1DC"/>
    </a:custClr>
    <a:custClr name="Dark Gray 20%">
      <a:srgbClr val="D8D8D8"/>
    </a:custClr>
    <a:custClr name="Turquoise 20%">
      <a:srgbClr val="CCEFEF"/>
    </a:custClr>
    <a:custClr name="Sunrise 20%">
      <a:srgbClr val="FEF0CC"/>
    </a:custClr>
    <a:custClr name="Medium Gray 20%">
      <a:srgbClr val="E7E7E7"/>
    </a:custClr>
    <a:custClr name="Soft Gray 20%">
      <a:srgbClr val="F4F4F4"/>
    </a:custClr>
  </a:custClrLst>
  <a:extLst>
    <a:ext uri="{05A4C25C-085E-4340-85A3-A5531E510DB2}">
      <thm15:themeFamily xmlns:thm15="http://schemas.microsoft.com/office/thememl/2012/main" name="160817_SG_Presentation_LegalName_v4.potx" id="{A287F18D-E658-4355-9FF6-9770FA9F2EB6}" vid="{6A43E3E4-73DB-420F-9111-E976A9BC7CB7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iemens Gamesa_colors">
      <a:dk1>
        <a:sysClr val="windowText" lastClr="000000"/>
      </a:dk1>
      <a:lt1>
        <a:sysClr val="window" lastClr="FFFFFF"/>
      </a:lt1>
      <a:dk2>
        <a:srgbClr val="3C3C3C"/>
      </a:dk2>
      <a:lt2>
        <a:srgbClr val="E6E6E6"/>
      </a:lt2>
      <a:accent1>
        <a:srgbClr val="878787"/>
      </a:accent1>
      <a:accent2>
        <a:srgbClr val="321850"/>
      </a:accent2>
      <a:accent3>
        <a:srgbClr val="00B0AD"/>
      </a:accent3>
      <a:accent4>
        <a:srgbClr val="C6C6C6"/>
      </a:accent4>
      <a:accent5>
        <a:srgbClr val="FAB600"/>
      </a:accent5>
      <a:accent6>
        <a:srgbClr val="3C3C3C"/>
      </a:accent6>
      <a:hlink>
        <a:srgbClr val="321850"/>
      </a:hlink>
      <a:folHlink>
        <a:srgbClr val="954F72"/>
      </a:folHlink>
    </a:clrScheme>
    <a:fontScheme name="Siemens_Gamesa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Siemens Gamesa_colors">
      <a:dk1>
        <a:sysClr val="windowText" lastClr="000000"/>
      </a:dk1>
      <a:lt1>
        <a:sysClr val="window" lastClr="FFFFFF"/>
      </a:lt1>
      <a:dk2>
        <a:srgbClr val="3C3C3C"/>
      </a:dk2>
      <a:lt2>
        <a:srgbClr val="E6E6E6"/>
      </a:lt2>
      <a:accent1>
        <a:srgbClr val="878787"/>
      </a:accent1>
      <a:accent2>
        <a:srgbClr val="321850"/>
      </a:accent2>
      <a:accent3>
        <a:srgbClr val="00B0AD"/>
      </a:accent3>
      <a:accent4>
        <a:srgbClr val="C6C6C6"/>
      </a:accent4>
      <a:accent5>
        <a:srgbClr val="FAB600"/>
      </a:accent5>
      <a:accent6>
        <a:srgbClr val="3C3C3C"/>
      </a:accent6>
      <a:hlink>
        <a:srgbClr val="321850"/>
      </a:hlink>
      <a:folHlink>
        <a:srgbClr val="954F72"/>
      </a:folHlink>
    </a:clrScheme>
    <a:fontScheme name="Siemens_Gamesa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FB1D8A736374FA50B06C999FEE8C3" ma:contentTypeVersion="12" ma:contentTypeDescription="Create a new document." ma:contentTypeScope="" ma:versionID="cefe40253c61bfd19b4234dd6f5413da">
  <xsd:schema xmlns:xsd="http://www.w3.org/2001/XMLSchema" xmlns:xs="http://www.w3.org/2001/XMLSchema" xmlns:p="http://schemas.microsoft.com/office/2006/metadata/properties" xmlns:ns2="7a09f094-dfef-497e-9e0f-bd9f04c01edb" xmlns:ns3="bc4357c8-f86f-42d6-9392-2cb66fb1bce7" targetNamespace="http://schemas.microsoft.com/office/2006/metadata/properties" ma:root="true" ma:fieldsID="d921377e86e4a6bcb59db506a1561bb8" ns2:_="" ns3:_="">
    <xsd:import namespace="7a09f094-dfef-497e-9e0f-bd9f04c01edb"/>
    <xsd:import namespace="bc4357c8-f86f-42d6-9392-2cb66fb1bce7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9f094-dfef-497e-9e0f-bd9f04c01edb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description="pls. enter the year the annual meeting is prepared for" ma:format="Dropdown" ma:internalName="Year">
      <xsd:simpleType>
        <xsd:restriction base="dms:Choice">
          <xsd:enumeration value="2020"/>
          <xsd:enumeration value="2019"/>
          <xsd:enumeration value="2018"/>
          <xsd:enumeration value="2017"/>
          <xsd:enumeration value="previous"/>
          <xsd:enumeration value="2021"/>
          <xsd:enumeration value="2022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357c8-f86f-42d6-9392-2cb66fb1b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a09f094-dfef-497e-9e0f-bd9f04c01edb">2022</Year>
    <SharedWithUsers xmlns="bc4357c8-f86f-42d6-9392-2cb66fb1bce7">
      <UserInfo>
        <DisplayName>Rahbek, Lars (SGRE COG P OF PP PCO)</DisplayName>
        <AccountId>28</AccountId>
        <AccountType/>
      </UserInfo>
      <UserInfo>
        <DisplayName>Lausten, Xenia (SGRE OF PPM DD PDM 1)</DisplayName>
        <AccountId>31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5C61FE-258D-4011-833E-02FCE7EB3E5D}"/>
</file>

<file path=customXml/itemProps2.xml><?xml version="1.0" encoding="utf-8"?>
<ds:datastoreItem xmlns:ds="http://schemas.openxmlformats.org/officeDocument/2006/customXml" ds:itemID="{46158988-F4E5-431F-8342-37A38EF70E7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c4357c8-f86f-42d6-9392-2cb66fb1bce7"/>
    <ds:schemaRef ds:uri="http://purl.org/dc/elements/1.1/"/>
    <ds:schemaRef ds:uri="http://schemas.microsoft.com/office/2006/metadata/properties"/>
    <ds:schemaRef ds:uri="7a09f094-dfef-497e-9e0f-bd9f04c01ed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46646C-4D58-4E7B-BED6-4A4156CBE8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160817_SG_Presentation_LegalName</Template>
  <TotalTime>0</TotalTime>
  <Words>5596</Words>
  <Application>Microsoft Office PowerPoint</Application>
  <PresentationFormat>Widescreen</PresentationFormat>
  <Paragraphs>904</Paragraphs>
  <Slides>37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160817_SG_Presentation_LegalName</vt:lpstr>
      <vt:lpstr>Slice</vt:lpstr>
      <vt:lpstr>Office Theme</vt:lpstr>
      <vt:lpstr>Generalforsamling 2022</vt:lpstr>
      <vt:lpstr>Agenda</vt:lpstr>
      <vt:lpstr>Agenda</vt:lpstr>
      <vt:lpstr>Valg af dirigent og valg af stemmetællere</vt:lpstr>
      <vt:lpstr>Agenda</vt:lpstr>
      <vt:lpstr>PowerPoint Presentation</vt:lpstr>
      <vt:lpstr>Agenda</vt:lpstr>
      <vt:lpstr>EVENTS 2021</vt:lpstr>
      <vt:lpstr>   GENNEMFØRTE EVENTS 2021     49                  gennemførte events 2020       31 gennemførte events 2019       131      </vt:lpstr>
      <vt:lpstr>2020 IALT 1.271 DELTAGERE </vt:lpstr>
      <vt:lpstr>  oNLINE                          9    (Blomster, gin, yoga, ost, bingo, øl, coctails)   AFLYST                          8 (ski, comedy, golf, koncert, tennis, mode, beton) Teater                          2 Coctail/vin smagning     3 koncert                        3 Golf                            4 motion                        9 (yoga, fodbold, mtb, padel tennis, aqua o.s.v.) spise                           5 mode                           1 biler                           1 bio                             3 weekendtur                  1 escape room                 2 djurs sommerland         1 keramikmaling              1 bryg selv øl                 1 chokolade                   2 tivoli m. show             1 jagt                           1 gl. By århus                 1     </vt:lpstr>
      <vt:lpstr>EVENTMAKERaften </vt:lpstr>
      <vt:lpstr>PowerPoint Presentation</vt:lpstr>
      <vt:lpstr>Agenda</vt:lpstr>
      <vt:lpstr>Teaser på ny Møllebanden hjemmeside</vt:lpstr>
      <vt:lpstr>Agenda</vt:lpstr>
      <vt:lpstr>Regnskab &amp; Budget</vt:lpstr>
      <vt:lpstr>Regnskab &amp; Budget</vt:lpstr>
      <vt:lpstr>Regnskab &amp; Budget</vt:lpstr>
      <vt:lpstr>Agenda</vt:lpstr>
      <vt:lpstr>Indkomne forslag</vt:lpstr>
      <vt:lpstr>Agenda</vt:lpstr>
      <vt:lpstr>Valg af bestyrelsesmedlemmer​</vt:lpstr>
      <vt:lpstr>Pia Simmelkjær </vt:lpstr>
      <vt:lpstr>Valg af bestyrelsesmedlemmer​</vt:lpstr>
      <vt:lpstr>Agenda</vt:lpstr>
      <vt:lpstr>Spisning - pauseskærm</vt:lpstr>
      <vt:lpstr>Agenda</vt:lpstr>
      <vt:lpstr>Vinder af fotokonkurrencen: Pia Cathrine Clemmensen </vt:lpstr>
      <vt:lpstr>Agenda</vt:lpstr>
      <vt:lpstr>Valg af revisor 2022</vt:lpstr>
      <vt:lpstr>Agenda</vt:lpstr>
      <vt:lpstr>Resultat af valg</vt:lpstr>
      <vt:lpstr>Agenda</vt:lpstr>
      <vt:lpstr>Niels Krøjgaard</vt:lpstr>
      <vt:lpstr>Eventuelt</vt:lpstr>
      <vt:lpstr>Tak for i aften!  </vt:lpstr>
    </vt:vector>
  </TitlesOfParts>
  <Company>Siemens Gamesa Renewable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Gamesa Renewable Energy</dc:title>
  <dc:creator>Schadwinkel, Tabea (SGRE OF CF S&amp;PR CSE TTS)</dc:creator>
  <cp:lastModifiedBy>Wind-Larsen, Taus (SGRE OF TE NAC TD SYC)</cp:lastModifiedBy>
  <cp:revision>288</cp:revision>
  <cp:lastPrinted>2022-02-23T08:40:59Z</cp:lastPrinted>
  <dcterms:created xsi:type="dcterms:W3CDTF">2017-09-08T14:42:31Z</dcterms:created>
  <dcterms:modified xsi:type="dcterms:W3CDTF">2023-02-22T22:28:20Z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AD395587-81CA-45E9-9C79-FEC8D24D0516</vt:lpwstr>
  </property>
  <property fmtid="{D5CDD505-2E9C-101B-9397-08002B2CF9AE}" pid="3" name="ArticulatePath">
    <vt:lpwstr>Präsentation1</vt:lpwstr>
  </property>
  <property fmtid="{D5CDD505-2E9C-101B-9397-08002B2CF9AE}" pid="4" name="_AdHocReviewCycleID">
    <vt:i4>642383614</vt:i4>
  </property>
  <property fmtid="{D5CDD505-2E9C-101B-9397-08002B2CF9AE}" pid="5" name="_NewReviewCycle">
    <vt:lpwstr/>
  </property>
  <property fmtid="{D5CDD505-2E9C-101B-9397-08002B2CF9AE}" pid="6" name="_EmailSubject">
    <vt:lpwstr>PPT master</vt:lpwstr>
  </property>
  <property fmtid="{D5CDD505-2E9C-101B-9397-08002B2CF9AE}" pid="7" name="_AuthorEmail">
    <vt:lpwstr>sanne.petersen@siemens.com</vt:lpwstr>
  </property>
  <property fmtid="{D5CDD505-2E9C-101B-9397-08002B2CF9AE}" pid="8" name="_AuthorEmailDisplayName">
    <vt:lpwstr>Petersen, Sanne Frimor (WP CC IC)</vt:lpwstr>
  </property>
  <property fmtid="{D5CDD505-2E9C-101B-9397-08002B2CF9AE}" pid="9" name="_PreviousAdHocReviewCycleID">
    <vt:i4>-847589312</vt:i4>
  </property>
  <property fmtid="{D5CDD505-2E9C-101B-9397-08002B2CF9AE}" pid="10" name="ContentTypeId">
    <vt:lpwstr>0x010100E26FB1D8A736374FA50B06C999FEE8C3</vt:lpwstr>
  </property>
  <property fmtid="{D5CDD505-2E9C-101B-9397-08002B2CF9AE}" pid="11" name="MSIP_Label_6013f521-439d-4e48-8e98-41ab6c596aa7_Enabled">
    <vt:lpwstr>true</vt:lpwstr>
  </property>
  <property fmtid="{D5CDD505-2E9C-101B-9397-08002B2CF9AE}" pid="12" name="MSIP_Label_6013f521-439d-4e48-8e98-41ab6c596aa7_SetDate">
    <vt:lpwstr>2021-02-17T15:00:17Z</vt:lpwstr>
  </property>
  <property fmtid="{D5CDD505-2E9C-101B-9397-08002B2CF9AE}" pid="13" name="MSIP_Label_6013f521-439d-4e48-8e98-41ab6c596aa7_Method">
    <vt:lpwstr>Standard</vt:lpwstr>
  </property>
  <property fmtid="{D5CDD505-2E9C-101B-9397-08002B2CF9AE}" pid="14" name="MSIP_Label_6013f521-439d-4e48-8e98-41ab6c596aa7_Name">
    <vt:lpwstr>6013f521-439d-4e48-8e98-41ab6c596aa7</vt:lpwstr>
  </property>
  <property fmtid="{D5CDD505-2E9C-101B-9397-08002B2CF9AE}" pid="15" name="MSIP_Label_6013f521-439d-4e48-8e98-41ab6c596aa7_SiteId">
    <vt:lpwstr>12f921d8-f30d-4596-a652-7045b338485a</vt:lpwstr>
  </property>
  <property fmtid="{D5CDD505-2E9C-101B-9397-08002B2CF9AE}" pid="16" name="MSIP_Label_6013f521-439d-4e48-8e98-41ab6c596aa7_ActionId">
    <vt:lpwstr/>
  </property>
  <property fmtid="{D5CDD505-2E9C-101B-9397-08002B2CF9AE}" pid="17" name="MSIP_Label_6013f521-439d-4e48-8e98-41ab6c596aa7_ContentBits">
    <vt:lpwstr>0</vt:lpwstr>
  </property>
</Properties>
</file>